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sldIdLst>
    <p:sldId id="256" r:id="rId5"/>
    <p:sldId id="289" r:id="rId6"/>
    <p:sldId id="286" r:id="rId7"/>
    <p:sldId id="287" r:id="rId8"/>
    <p:sldId id="272" r:id="rId9"/>
    <p:sldId id="276" r:id="rId10"/>
    <p:sldId id="291" r:id="rId11"/>
    <p:sldId id="295" r:id="rId12"/>
    <p:sldId id="296" r:id="rId13"/>
    <p:sldId id="292" r:id="rId14"/>
    <p:sldId id="293" r:id="rId15"/>
    <p:sldId id="294" r:id="rId16"/>
    <p:sldId id="290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Angelsen" initials="MA" lastIdx="1" clrIdx="0">
    <p:extLst>
      <p:ext uri="{19B8F6BF-5375-455C-9EA6-DF929625EA0E}">
        <p15:presenceInfo xmlns:p15="http://schemas.microsoft.com/office/powerpoint/2012/main" userId="76c13a028d75d9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22583" autoAdjust="0"/>
    <p:restoredTop sz="81455" autoAdjust="0"/>
  </p:normalViewPr>
  <p:slideViewPr>
    <p:cSldViewPr snapToGrid="0" snapToObjects="1">
      <p:cViewPr varScale="1">
        <p:scale>
          <a:sx n="72" d="100"/>
          <a:sy n="72" d="100"/>
        </p:scale>
        <p:origin x="229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48EEE-525C-4B68-BB8C-98634A281BF8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33E23-1922-4C3A-A85A-9CCFE58F82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89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Finansiering</a:t>
            </a:r>
            <a:r>
              <a:rPr lang="nb-NO" baseline="0" dirty="0" smtClean="0"/>
              <a:t> er en spleiselag mellom det offentlige og næring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4082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091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Fortell hele tiden at dere tenker bærekraftig</a:t>
            </a:r>
          </a:p>
          <a:p>
            <a:r>
              <a:rPr lang="nb-NO" dirty="0" smtClean="0"/>
              <a:t>Eksempel Kontiki</a:t>
            </a:r>
          </a:p>
          <a:p>
            <a:r>
              <a:rPr lang="nb-NO" dirty="0" smtClean="0"/>
              <a:t>Jobbe markedsorientert: ikke flere 8 mans hus!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9771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41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NHO reiselivskonferanse, Camping</a:t>
            </a:r>
            <a:r>
              <a:rPr lang="nb-NO" baseline="0" dirty="0" smtClean="0"/>
              <a:t> konferanse, Norwegian travel workshop,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21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 dirty="0" smtClean="0"/>
              <a:t>Nordlyspakker med: </a:t>
            </a:r>
          </a:p>
          <a:p>
            <a:pPr lvl="1"/>
            <a:r>
              <a:rPr lang="nb-NO" dirty="0" smtClean="0"/>
              <a:t>Salg gjennom forskjellige kanaler</a:t>
            </a:r>
          </a:p>
          <a:p>
            <a:pPr lvl="2"/>
            <a:r>
              <a:rPr lang="nb-NO" dirty="0" smtClean="0"/>
              <a:t>Egen hjemmeside</a:t>
            </a:r>
          </a:p>
          <a:p>
            <a:pPr lvl="2"/>
            <a:r>
              <a:rPr lang="nb-NO" dirty="0" smtClean="0"/>
              <a:t>TO</a:t>
            </a:r>
          </a:p>
          <a:p>
            <a:pPr lvl="2"/>
            <a:r>
              <a:rPr lang="nb-NO" dirty="0" smtClean="0"/>
              <a:t>Presentasjoner av NNR/ALF på ulike messer i verden</a:t>
            </a:r>
          </a:p>
          <a:p>
            <a:pPr lvl="1"/>
            <a:r>
              <a:rPr lang="nb-NO" dirty="0" smtClean="0"/>
              <a:t>Forespørsel etter pakker som inneholde Senja, hele Nord Troms, Alta og Tromsø</a:t>
            </a:r>
          </a:p>
          <a:p>
            <a:pPr lvl="1"/>
            <a:r>
              <a:rPr lang="nb-NO" dirty="0" err="1" smtClean="0"/>
              <a:t>Self</a:t>
            </a:r>
            <a:r>
              <a:rPr lang="nb-NO" dirty="0" smtClean="0"/>
              <a:t> catering pakker med: Manndalen Sjøbuer og Nordmannvik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88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Utvikling av reiselivsnæring og reiselivsprodukter</a:t>
            </a:r>
            <a:endParaRPr lang="nb-NO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Være samarbeids- og kompetansepartner for kommunene i forhold til tilrettelegging for og utvikling av reiselivsnæringene. </a:t>
            </a:r>
            <a:endParaRPr lang="nb-NO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Gjennomføre reiselivsrelaterte prosjekter på vegne av kommunene – der kommunene ønsker det, og hvor det da utarbeides egne avtaler for hvert prosjekt.</a:t>
            </a:r>
            <a:endParaRPr lang="nb-NO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Foreslå prosjekter og tiltak for hvordan regionen kan utvikles til et bedre reisemål. </a:t>
            </a:r>
            <a:endParaRPr lang="nb-NO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5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108 kriterier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Bevaring av natur, kultur og miljø: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bruk av natur, vise frem lokal kultur, ta vi vare på alt?</a:t>
            </a:r>
          </a:p>
          <a:p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styrking av sosiale verdier: samarbeid, helårsarbeidsplasser, HMS</a:t>
            </a:r>
          </a:p>
          <a:p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økonomisk levedyktige bedrifter: helårsbasert</a:t>
            </a:r>
          </a:p>
          <a:p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Det gi en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konkuransefortrin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!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123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 mat guide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Miljøfyrtårn sertifisering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Key sertifisering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Tilrettelegging av stier/parkering osv.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738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 mat guide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Miljøfyrtårn sertifisering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Key sertifisering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Tilrettelegging av stier/parkering osv.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69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Helårs arbeidsplasser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Flere bedrifter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satser – </a:t>
            </a:r>
          </a:p>
          <a:p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 skilt eksempel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4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Jobbe med lavsesong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Pakketering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ikke bare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være leverandør for…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3E23-1922-4C3A-A85A-9CCFE58F82A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76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318" y="1899504"/>
            <a:ext cx="7425881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318" y="3504560"/>
            <a:ext cx="6740082" cy="118177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109" y="3143629"/>
            <a:ext cx="7455603" cy="1362075"/>
          </a:xfrm>
        </p:spPr>
        <p:txBody>
          <a:bodyPr anchor="t">
            <a:normAutofit/>
          </a:bodyPr>
          <a:lstStyle>
            <a:lvl1pPr algn="l">
              <a:defRPr sz="4000" b="0" i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109" y="1555148"/>
            <a:ext cx="745560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6104" y="2546918"/>
            <a:ext cx="3439696" cy="3579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46918"/>
            <a:ext cx="4038600" cy="3579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443" y="5171128"/>
            <a:ext cx="6185245" cy="566738"/>
          </a:xfrm>
        </p:spPr>
        <p:txBody>
          <a:bodyPr anchor="b"/>
          <a:lstStyle>
            <a:lvl1pPr algn="l">
              <a:defRPr sz="2000" b="0" i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3442" y="1249687"/>
            <a:ext cx="7491101" cy="3871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3443" y="5813764"/>
            <a:ext cx="6185245" cy="358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6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104" y="1250532"/>
            <a:ext cx="76306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104" y="2466474"/>
            <a:ext cx="7630695" cy="365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356350"/>
            <a:ext cx="828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1474" y="6356350"/>
            <a:ext cx="505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e 6" descr="VLF-logo-farge-transparent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11" y="359527"/>
            <a:ext cx="1604210" cy="689810"/>
          </a:xfrm>
          <a:prstGeom prst="rect">
            <a:avLst/>
          </a:prstGeom>
        </p:spPr>
      </p:pic>
      <p:pic>
        <p:nvPicPr>
          <p:cNvPr id="8" name="Bilde 7" descr="VLF-webadress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04" y="6464557"/>
            <a:ext cx="1551484" cy="216415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>
            <a:off x="8074526" y="6356350"/>
            <a:ext cx="0" cy="3651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1" r:id="rId5"/>
    <p:sldLayoutId id="2147493462" r:id="rId6"/>
    <p:sldLayoutId id="2147493464" r:id="rId7"/>
    <p:sldLayoutId id="2147493467" r:id="rId8"/>
    <p:sldLayoutId id="2147493468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tx1"/>
          </a:solidFill>
          <a:latin typeface="DIN Next LT Pro Medium Condense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ctrTitle"/>
          </p:nvPr>
        </p:nvSpPr>
        <p:spPr>
          <a:xfrm>
            <a:off x="659219" y="1516732"/>
            <a:ext cx="8229600" cy="1470025"/>
          </a:xfrm>
        </p:spPr>
        <p:txBody>
          <a:bodyPr>
            <a:normAutofit/>
          </a:bodyPr>
          <a:lstStyle/>
          <a:p>
            <a:r>
              <a:rPr lang="nb-NO" sz="4000" dirty="0" smtClean="0"/>
              <a:t>Nord Troms – </a:t>
            </a:r>
            <a:br>
              <a:rPr lang="nb-NO" sz="4000" dirty="0" smtClean="0"/>
            </a:br>
            <a:r>
              <a:rPr lang="nb-NO" sz="4000" dirty="0" smtClean="0"/>
              <a:t>et  bærekraftig reisemål</a:t>
            </a:r>
            <a:endParaRPr lang="nb-NO" sz="4000" dirty="0"/>
          </a:p>
        </p:txBody>
      </p:sp>
      <p:sp>
        <p:nvSpPr>
          <p:cNvPr id="11" name="Undertittel 10"/>
          <p:cNvSpPr>
            <a:spLocks noGrp="1"/>
          </p:cNvSpPr>
          <p:nvPr>
            <p:ph type="subTitle" idx="1"/>
          </p:nvPr>
        </p:nvSpPr>
        <p:spPr>
          <a:xfrm>
            <a:off x="1032318" y="3369528"/>
            <a:ext cx="6080863" cy="1117411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Storslett, 28.09.2017</a:t>
            </a:r>
          </a:p>
          <a:p>
            <a:r>
              <a:rPr lang="nb-NO" dirty="0" smtClean="0"/>
              <a:t>Georg Sichelschmidt</a:t>
            </a:r>
          </a:p>
          <a:p>
            <a:r>
              <a:rPr lang="nb-NO" dirty="0" smtClean="0"/>
              <a:t>Reiselivssjef</a:t>
            </a:r>
          </a:p>
        </p:txBody>
      </p:sp>
    </p:spTree>
    <p:extLst>
      <p:ext uri="{BB962C8B-B14F-4D97-AF65-F5344CB8AC3E}">
        <p14:creationId xmlns:p14="http://schemas.microsoft.com/office/powerpoint/2010/main" val="23188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Bærekraftig reisemål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4158" y="2466474"/>
            <a:ext cx="8112641" cy="36596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Styrking av sosiale verdier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Helårs arbeidsplasser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Ski Skilt prosjekt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260" y="113551"/>
            <a:ext cx="3599232" cy="115538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868" y="2476827"/>
            <a:ext cx="3187230" cy="212707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542" y="3983488"/>
            <a:ext cx="3048753" cy="206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Bærekraftig reisemål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4158" y="2466474"/>
            <a:ext cx="8112641" cy="36596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Økonomisk levedyktige bedrifter</a:t>
            </a:r>
            <a:endParaRPr lang="nb-NO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err="1" smtClean="0"/>
              <a:t>Pakketering</a:t>
            </a:r>
            <a:endParaRPr lang="nb-NO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Jobber med lavsesong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51" y="269932"/>
            <a:ext cx="3599232" cy="115538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066" y="3974785"/>
            <a:ext cx="3679051" cy="22321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029" y="2977882"/>
            <a:ext cx="3515832" cy="26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Bærekraftig reisemål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4158" y="2466474"/>
            <a:ext cx="8112641" cy="36596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Sertifiseringen gir oss et konkurransefortrinn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Vi kan bestemme utviklingen av regionen på våre premisser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Jobbe i lag i hele Nord Troms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Jobbe for framtiden – langsiktig utvikling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67" y="181694"/>
            <a:ext cx="3599232" cy="11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3014" y="1250532"/>
            <a:ext cx="7963785" cy="918351"/>
          </a:xfrm>
        </p:spPr>
        <p:txBody>
          <a:bodyPr>
            <a:noAutofit/>
          </a:bodyPr>
          <a:lstStyle/>
          <a:p>
            <a:r>
              <a:rPr lang="nb-NO" sz="2400" dirty="0" smtClean="0"/>
              <a:t>Hvordan kommersialisere sertifisering?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56105" y="2466474"/>
            <a:ext cx="3941197" cy="36596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000" dirty="0" smtClean="0"/>
              <a:t>Bruke sertifiseringen aktivt i markedsføring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 smtClean="0"/>
              <a:t>Eksempel Kontiki Reisen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 smtClean="0"/>
              <a:t>Jobbe markedsorientert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 smtClean="0"/>
              <a:t>Gå ut i verden å fortelle om dine produkter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 smtClean="0"/>
              <a:t>Tilby dine produkter digitalt!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 smtClean="0"/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67" y="95148"/>
            <a:ext cx="3599232" cy="115538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015" y="2076450"/>
            <a:ext cx="3390900" cy="13525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293" y="2034639"/>
            <a:ext cx="3919779" cy="278872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652" y="4959233"/>
            <a:ext cx="3088757" cy="183896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875" y="2017834"/>
            <a:ext cx="3071745" cy="294139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82771">
            <a:off x="6056794" y="3826866"/>
            <a:ext cx="3071147" cy="22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Takk for oppmerksomheten</a:t>
            </a:r>
            <a:endParaRPr lang="nb-NO" sz="3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426" y="2238375"/>
            <a:ext cx="4468123" cy="2973705"/>
          </a:xfrm>
        </p:spPr>
      </p:pic>
      <p:sp>
        <p:nvSpPr>
          <p:cNvPr id="3" name="TekstSylinder 2"/>
          <p:cNvSpPr txBox="1"/>
          <p:nvPr/>
        </p:nvSpPr>
        <p:spPr>
          <a:xfrm>
            <a:off x="769330" y="2238375"/>
            <a:ext cx="33200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Georg Sichelschmidt</a:t>
            </a:r>
          </a:p>
          <a:p>
            <a:r>
              <a:rPr lang="nb-NO" dirty="0" smtClean="0"/>
              <a:t>Reiselivssjef</a:t>
            </a:r>
          </a:p>
          <a:p>
            <a:r>
              <a:rPr lang="nb-NO" dirty="0" smtClean="0"/>
              <a:t>Tlf. 45465898</a:t>
            </a:r>
          </a:p>
          <a:p>
            <a:r>
              <a:rPr lang="nb-NO" dirty="0" smtClean="0"/>
              <a:t>georg@visit-lyngenfjord.com</a:t>
            </a:r>
          </a:p>
          <a:p>
            <a:endParaRPr lang="nb-NO" dirty="0"/>
          </a:p>
          <a:p>
            <a:r>
              <a:rPr lang="nb-NO" b="1" dirty="0" smtClean="0"/>
              <a:t>Marie Kr Angelsen</a:t>
            </a:r>
          </a:p>
          <a:p>
            <a:r>
              <a:rPr lang="nb-NO" dirty="0" smtClean="0"/>
              <a:t>Markedsmedarbeider</a:t>
            </a:r>
          </a:p>
          <a:p>
            <a:r>
              <a:rPr lang="nb-NO" dirty="0" smtClean="0"/>
              <a:t>Tlf. 977 40 586</a:t>
            </a:r>
          </a:p>
          <a:p>
            <a:r>
              <a:rPr lang="nb-NO" dirty="0" smtClean="0"/>
              <a:t>marie@visit-lyngenfjord.com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b="1" dirty="0" smtClean="0"/>
              <a:t>www.visit-lyngenfjord.com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6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358" y="4158475"/>
            <a:ext cx="3910562" cy="2359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6104" y="1053829"/>
            <a:ext cx="7630695" cy="1143000"/>
          </a:xfrm>
        </p:spPr>
        <p:txBody>
          <a:bodyPr>
            <a:normAutofit/>
          </a:bodyPr>
          <a:lstStyle/>
          <a:p>
            <a:r>
              <a:rPr lang="nb-NO" dirty="0"/>
              <a:t>Visit Lyngenfjord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2260" y="1998920"/>
            <a:ext cx="7942521" cy="3946490"/>
          </a:xfrm>
        </p:spPr>
        <p:txBody>
          <a:bodyPr>
            <a:normAutofit/>
          </a:bodyPr>
          <a:lstStyle/>
          <a:p>
            <a:r>
              <a:rPr lang="nb-NO" sz="2000" dirty="0">
                <a:solidFill>
                  <a:schemeClr val="tx1"/>
                </a:solidFill>
              </a:rPr>
              <a:t>Destinasjonsselskap for Storfjord, Lyngen, Kåfjord, Skjervøy og Nordreisa</a:t>
            </a:r>
          </a:p>
          <a:p>
            <a: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  <a:t>2 </a:t>
            </a:r>
            <a:r>
              <a:rPr lang="nb-NO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ansatte, 3 kontorer</a:t>
            </a:r>
            <a:endParaRPr lang="nb-NO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  <a:t>Medlemsbedrifter: </a:t>
            </a:r>
            <a:r>
              <a:rPr lang="nb-NO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55</a:t>
            </a:r>
            <a:endParaRPr lang="nb-NO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  <a:t>Finansiering: </a:t>
            </a:r>
            <a:b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  <a:t>tjenesteavtaler med </a:t>
            </a:r>
            <a:r>
              <a:rPr lang="nb-NO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kommunene, </a:t>
            </a:r>
            <a: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  <a:t>medlemsavgifter, salgsinntekter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  <a:t>Utvikling, markedsføring og salg av </a:t>
            </a:r>
            <a:b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  <a:t>reiselivsbaserte tjenester og </a:t>
            </a:r>
            <a:b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  <a:t>tilrettelegging for reiselivsaktører </a:t>
            </a:r>
            <a:b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  <a:t>ved Lyngenfjorden og </a:t>
            </a:r>
            <a:b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nb-NO" sz="2000" dirty="0">
                <a:solidFill>
                  <a:schemeClr val="tx1"/>
                </a:solidFill>
                <a:sym typeface="Wingdings" panose="05000000000000000000" pitchFamily="2" charset="2"/>
              </a:rPr>
              <a:t>nærliggende områder</a:t>
            </a:r>
          </a:p>
          <a:p>
            <a:endParaRPr lang="nb-NO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nb-NO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6939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2375" y="1250532"/>
            <a:ext cx="7630695" cy="1143000"/>
          </a:xfrm>
        </p:spPr>
        <p:txBody>
          <a:bodyPr/>
          <a:lstStyle/>
          <a:p>
            <a:r>
              <a:rPr lang="nb-NO" dirty="0" smtClean="0"/>
              <a:t>markedsføring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895" y="2466474"/>
            <a:ext cx="4967506" cy="3659690"/>
          </a:xfrm>
        </p:spPr>
        <p:txBody>
          <a:bodyPr>
            <a:normAutofit/>
          </a:bodyPr>
          <a:lstStyle/>
          <a:p>
            <a:r>
              <a:rPr lang="nb-NO" sz="2000" dirty="0" smtClean="0"/>
              <a:t>Være en digital turistinformasjon for regionen</a:t>
            </a:r>
          </a:p>
          <a:p>
            <a:r>
              <a:rPr lang="nb-NO" sz="2000" dirty="0" smtClean="0"/>
              <a:t>Informere verden om oss via </a:t>
            </a:r>
            <a:r>
              <a:rPr lang="nb-NO" sz="2000" dirty="0" err="1" smtClean="0"/>
              <a:t>SoMe</a:t>
            </a:r>
            <a:r>
              <a:rPr lang="nb-NO" sz="2000" dirty="0" smtClean="0"/>
              <a:t>, nyhetsbrev</a:t>
            </a:r>
          </a:p>
          <a:p>
            <a:r>
              <a:rPr lang="nb-NO" sz="2000" dirty="0" smtClean="0"/>
              <a:t>Produsere brosjyrer om regionen</a:t>
            </a:r>
          </a:p>
          <a:p>
            <a:r>
              <a:rPr lang="nb-NO" sz="2000" dirty="0" smtClean="0"/>
              <a:t>Gjennomføre visningsturer og presseturer</a:t>
            </a:r>
          </a:p>
          <a:p>
            <a:r>
              <a:rPr lang="nb-NO" sz="2000" dirty="0" smtClean="0"/>
              <a:t>Representere bedrifter og regionen på ulike konferanser, møter, reiselivsmesser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8360">
            <a:off x="5720317" y="508426"/>
            <a:ext cx="3051544" cy="183576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5780">
            <a:off x="7014478" y="1639597"/>
            <a:ext cx="1809836" cy="165375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293" y="2076659"/>
            <a:ext cx="1300764" cy="187830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8435">
            <a:off x="5928079" y="3583191"/>
            <a:ext cx="2823957" cy="1888521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92" y="5175635"/>
            <a:ext cx="2240513" cy="12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1985" y="1136464"/>
            <a:ext cx="7630695" cy="1143000"/>
          </a:xfrm>
        </p:spPr>
        <p:txBody>
          <a:bodyPr/>
          <a:lstStyle/>
          <a:p>
            <a:r>
              <a:rPr lang="nb-NO" dirty="0" smtClean="0"/>
              <a:t>salg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2805" y="2211350"/>
            <a:ext cx="3983729" cy="2585586"/>
          </a:xfrm>
        </p:spPr>
        <p:txBody>
          <a:bodyPr>
            <a:normAutofit/>
          </a:bodyPr>
          <a:lstStyle/>
          <a:p>
            <a:r>
              <a:rPr lang="nb-NO" sz="2400" dirty="0" smtClean="0"/>
              <a:t>Salgsplattform for alle medlemsbedrifter</a:t>
            </a:r>
          </a:p>
          <a:p>
            <a:r>
              <a:rPr lang="nb-NO" sz="2400" dirty="0" smtClean="0"/>
              <a:t>Aktiviteter, Overnatting</a:t>
            </a:r>
          </a:p>
          <a:p>
            <a:r>
              <a:rPr lang="nb-NO" sz="2400" dirty="0" err="1" smtClean="0"/>
              <a:t>Pakketering</a:t>
            </a:r>
            <a:endParaRPr lang="nb-NO" sz="2400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962" y="4046727"/>
            <a:ext cx="3219749" cy="22360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1891">
            <a:off x="4554696" y="295637"/>
            <a:ext cx="3955312" cy="233249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810" y="2217381"/>
            <a:ext cx="3157870" cy="210524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737" y="3943382"/>
            <a:ext cx="3387342" cy="22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utvikling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56104" y="2466474"/>
            <a:ext cx="7630695" cy="2585586"/>
          </a:xfrm>
        </p:spPr>
        <p:txBody>
          <a:bodyPr>
            <a:normAutofit/>
          </a:bodyPr>
          <a:lstStyle/>
          <a:p>
            <a:r>
              <a:rPr lang="nb-NO" dirty="0" smtClean="0"/>
              <a:t>Digitale turistinformasjon</a:t>
            </a:r>
          </a:p>
          <a:p>
            <a:r>
              <a:rPr lang="nb-NO" dirty="0" smtClean="0"/>
              <a:t>Utdanning turistvert</a:t>
            </a:r>
          </a:p>
          <a:p>
            <a:r>
              <a:rPr lang="nb-NO" dirty="0" smtClean="0"/>
              <a:t>Ski-Skilt prosjekt</a:t>
            </a:r>
          </a:p>
          <a:p>
            <a:r>
              <a:rPr lang="nb-NO" dirty="0" smtClean="0"/>
              <a:t>Terrengsykling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033" y="397191"/>
            <a:ext cx="2670766" cy="336207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665" y="3087692"/>
            <a:ext cx="3493793" cy="196436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721" y="4612608"/>
            <a:ext cx="2276713" cy="21023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404" y="4539666"/>
            <a:ext cx="3093047" cy="19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Bærekraftig reisemål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4158" y="2466474"/>
            <a:ext cx="4731489" cy="3659690"/>
          </a:xfrm>
        </p:spPr>
        <p:txBody>
          <a:bodyPr>
            <a:normAutofit/>
          </a:bodyPr>
          <a:lstStyle/>
          <a:p>
            <a:r>
              <a:rPr lang="nb-NO" dirty="0" smtClean="0"/>
              <a:t>Bevaring av natur, kultur, miljø</a:t>
            </a:r>
          </a:p>
          <a:p>
            <a:r>
              <a:rPr lang="nb-NO" dirty="0" smtClean="0"/>
              <a:t>Styrking av sosiale verdier</a:t>
            </a:r>
          </a:p>
          <a:p>
            <a:r>
              <a:rPr lang="nb-NO" dirty="0" smtClean="0"/>
              <a:t>Økonomisk levedyktige bedrifter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647" y="2466474"/>
            <a:ext cx="3599232" cy="115538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307" y="4590895"/>
            <a:ext cx="3848985" cy="15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Bærekraftig reisemål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4158" y="2466474"/>
            <a:ext cx="8112641" cy="36596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Bevaring av natur, kultur, miljø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Lokalmat Guide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Sertifisering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84" y="2384315"/>
            <a:ext cx="2220100" cy="30673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952" y="195504"/>
            <a:ext cx="3599232" cy="115538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4952" y="3234572"/>
            <a:ext cx="1692113" cy="205816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894" y="4326358"/>
            <a:ext cx="2349345" cy="14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Green Key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026" y="2466975"/>
            <a:ext cx="5752435" cy="365918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952" y="195504"/>
            <a:ext cx="3599232" cy="11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Bærekraftig reisemål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4158" y="2466474"/>
            <a:ext cx="8112641" cy="36596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Bevaring av natur, kultur, miljø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Lokalmat Guide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Sertifisering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Tilrettelegging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84" y="2384315"/>
            <a:ext cx="2220100" cy="30673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952" y="195504"/>
            <a:ext cx="3599232" cy="115538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4952" y="3234572"/>
            <a:ext cx="1692113" cy="205816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894" y="4326358"/>
            <a:ext cx="2349345" cy="147768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25" y="4452765"/>
            <a:ext cx="2782684" cy="15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VLF-Presentasjonsmal</Template>
  <TotalTime>9118</TotalTime>
  <Words>465</Words>
  <Application>Microsoft Office PowerPoint</Application>
  <PresentationFormat>Skjermfremvisning (4:3)</PresentationFormat>
  <Paragraphs>131</Paragraphs>
  <Slides>14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DIN Next LT Pro Medium Condensed</vt:lpstr>
      <vt:lpstr>Wingdings</vt:lpstr>
      <vt:lpstr>Office-tema</vt:lpstr>
      <vt:lpstr>Nord Troms –  et  bærekraftig reisemål</vt:lpstr>
      <vt:lpstr>Visit Lyngenfjord</vt:lpstr>
      <vt:lpstr>markedsføring</vt:lpstr>
      <vt:lpstr>salg</vt:lpstr>
      <vt:lpstr>utvikling</vt:lpstr>
      <vt:lpstr>Bærekraftig reisemål</vt:lpstr>
      <vt:lpstr>Bærekraftig reisemål</vt:lpstr>
      <vt:lpstr>Green Key</vt:lpstr>
      <vt:lpstr>Bærekraftig reisemål</vt:lpstr>
      <vt:lpstr>Bærekraftig reisemål</vt:lpstr>
      <vt:lpstr>Bærekraftig reisemål</vt:lpstr>
      <vt:lpstr>Bærekraftig reisemål</vt:lpstr>
      <vt:lpstr>Hvordan kommersialisere sertifisering?</vt:lpstr>
      <vt:lpstr>Takk for oppmerksomheten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Marie Angelsen</dc:creator>
  <cp:lastModifiedBy>Georg Sichelschmidt</cp:lastModifiedBy>
  <cp:revision>165</cp:revision>
  <dcterms:created xsi:type="dcterms:W3CDTF">2014-03-10T13:03:55Z</dcterms:created>
  <dcterms:modified xsi:type="dcterms:W3CDTF">2017-09-27T12:44:44Z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