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  <p:sldMasterId id="2147483662" r:id="rId3"/>
  </p:sldMasterIdLst>
  <p:notesMasterIdLst>
    <p:notesMasterId r:id="rId22"/>
  </p:notesMasterIdLst>
  <p:sldIdLst>
    <p:sldId id="256" r:id="rId4"/>
    <p:sldId id="283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58" r:id="rId16"/>
    <p:sldId id="270" r:id="rId17"/>
    <p:sldId id="289" r:id="rId18"/>
    <p:sldId id="293" r:id="rId19"/>
    <p:sldId id="294" r:id="rId20"/>
    <p:sldId id="282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05" autoAdjust="0"/>
    <p:restoredTop sz="94753"/>
  </p:normalViewPr>
  <p:slideViewPr>
    <p:cSldViewPr snapToGrid="0" snapToObjects="1">
      <p:cViewPr>
        <p:scale>
          <a:sx n="66" d="100"/>
          <a:sy n="66" d="100"/>
        </p:scale>
        <p:origin x="-126" y="-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8AE4F9-E5B6-4A8B-8D1B-3F00D24519C9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2241790-F832-459F-B772-29E70529AE2E}">
      <dgm:prSet phldrT="[Tekst]"/>
      <dgm:spPr/>
      <dgm:t>
        <a:bodyPr/>
        <a:lstStyle/>
        <a:p>
          <a:r>
            <a:rPr lang="nb-NO" dirty="0"/>
            <a:t>Råskap</a:t>
          </a:r>
        </a:p>
      </dgm:t>
    </dgm:pt>
    <dgm:pt modelId="{D049138F-A7F4-4179-AED0-474148C7A146}" type="parTrans" cxnId="{86E2E6F5-C767-493D-AD31-25178D6A2B58}">
      <dgm:prSet/>
      <dgm:spPr/>
      <dgm:t>
        <a:bodyPr/>
        <a:lstStyle/>
        <a:p>
          <a:endParaRPr lang="nb-NO"/>
        </a:p>
      </dgm:t>
    </dgm:pt>
    <dgm:pt modelId="{A818432A-8B80-41C4-B536-2EF8EC59EEAB}" type="sibTrans" cxnId="{86E2E6F5-C767-493D-AD31-25178D6A2B58}">
      <dgm:prSet/>
      <dgm:spPr/>
      <dgm:t>
        <a:bodyPr/>
        <a:lstStyle/>
        <a:p>
          <a:endParaRPr lang="nb-NO"/>
        </a:p>
      </dgm:t>
    </dgm:pt>
    <dgm:pt modelId="{4A55FE99-0CFE-4BE8-96E6-7B4CF67AA6B5}">
      <dgm:prSet phldrT="[Tekst]" custT="1"/>
      <dgm:spPr/>
      <dgm:t>
        <a:bodyPr/>
        <a:lstStyle/>
        <a:p>
          <a:r>
            <a:rPr lang="nb-NO" sz="2400" dirty="0"/>
            <a:t>Ny fabrikk </a:t>
          </a:r>
        </a:p>
      </dgm:t>
    </dgm:pt>
    <dgm:pt modelId="{0AB20766-E827-4235-A8B0-4841350C3FAF}" type="parTrans" cxnId="{160544F3-D131-423F-B4DA-E8212D836629}">
      <dgm:prSet/>
      <dgm:spPr/>
      <dgm:t>
        <a:bodyPr/>
        <a:lstStyle/>
        <a:p>
          <a:endParaRPr lang="nb-NO"/>
        </a:p>
      </dgm:t>
    </dgm:pt>
    <dgm:pt modelId="{72EE664A-E1A7-40DB-ABE6-21E8D5C1D969}" type="sibTrans" cxnId="{160544F3-D131-423F-B4DA-E8212D836629}">
      <dgm:prSet/>
      <dgm:spPr/>
      <dgm:t>
        <a:bodyPr/>
        <a:lstStyle/>
        <a:p>
          <a:endParaRPr lang="nb-NO"/>
        </a:p>
      </dgm:t>
    </dgm:pt>
    <dgm:pt modelId="{77722AEB-009D-484F-86EF-FAE3E40F8E2C}">
      <dgm:prSet phldrT="[Tekst]" custT="1"/>
      <dgm:spPr/>
      <dgm:t>
        <a:bodyPr/>
        <a:lstStyle/>
        <a:p>
          <a:r>
            <a:rPr lang="nb-NO" sz="2400" dirty="0"/>
            <a:t>Satser nasjonalt</a:t>
          </a:r>
        </a:p>
      </dgm:t>
    </dgm:pt>
    <dgm:pt modelId="{19DD02C3-4110-4C81-A404-F944C8858F00}" type="parTrans" cxnId="{67CB1C67-A03C-4B8A-A65A-70B2E12DDCBD}">
      <dgm:prSet/>
      <dgm:spPr/>
      <dgm:t>
        <a:bodyPr/>
        <a:lstStyle/>
        <a:p>
          <a:endParaRPr lang="nb-NO"/>
        </a:p>
      </dgm:t>
    </dgm:pt>
    <dgm:pt modelId="{318DCD88-931A-452E-A45A-9B68B58E9EF7}" type="sibTrans" cxnId="{67CB1C67-A03C-4B8A-A65A-70B2E12DDCBD}">
      <dgm:prSet/>
      <dgm:spPr/>
      <dgm:t>
        <a:bodyPr/>
        <a:lstStyle/>
        <a:p>
          <a:endParaRPr lang="nb-NO"/>
        </a:p>
      </dgm:t>
    </dgm:pt>
    <dgm:pt modelId="{DF4773D9-6EA0-4C88-A794-5DCF9C3E7421}">
      <dgm:prSet phldrT="[Tekst]" custT="1"/>
      <dgm:spPr/>
      <dgm:t>
        <a:bodyPr/>
        <a:lstStyle/>
        <a:p>
          <a:r>
            <a:rPr lang="nb-NO" sz="2400" dirty="0"/>
            <a:t>Kjemper mot giganter (kunde og konkurrenter</a:t>
          </a:r>
          <a:r>
            <a:rPr lang="nb-NO" sz="2400" dirty="0" smtClean="0"/>
            <a:t>)</a:t>
          </a:r>
        </a:p>
        <a:p>
          <a:r>
            <a:rPr lang="nb-NO" sz="2400" dirty="0" smtClean="0"/>
            <a:t>Æ...</a:t>
          </a:r>
          <a:endParaRPr lang="nb-NO" sz="2400" dirty="0"/>
        </a:p>
      </dgm:t>
    </dgm:pt>
    <dgm:pt modelId="{15B53ACE-5163-407D-B33A-843F26769691}" type="parTrans" cxnId="{45D13ECC-EE70-4EBC-B1FB-D9403036821F}">
      <dgm:prSet/>
      <dgm:spPr/>
      <dgm:t>
        <a:bodyPr/>
        <a:lstStyle/>
        <a:p>
          <a:endParaRPr lang="nb-NO"/>
        </a:p>
      </dgm:t>
    </dgm:pt>
    <dgm:pt modelId="{737CF170-A637-467E-B93C-FE59EEDAD11B}" type="sibTrans" cxnId="{45D13ECC-EE70-4EBC-B1FB-D9403036821F}">
      <dgm:prSet/>
      <dgm:spPr/>
      <dgm:t>
        <a:bodyPr/>
        <a:lstStyle/>
        <a:p>
          <a:endParaRPr lang="nb-NO"/>
        </a:p>
      </dgm:t>
    </dgm:pt>
    <dgm:pt modelId="{18FC5A86-4F3D-4378-ACDD-F1B0457D8B39}">
      <dgm:prSet phldrT="[Tekst]"/>
      <dgm:spPr/>
      <dgm:t>
        <a:bodyPr/>
        <a:lstStyle/>
        <a:p>
          <a:r>
            <a:rPr lang="nb-NO" dirty="0"/>
            <a:t>Eksport</a:t>
          </a:r>
        </a:p>
      </dgm:t>
    </dgm:pt>
    <dgm:pt modelId="{71AF1641-D442-4688-8A81-589C07E91BC7}" type="parTrans" cxnId="{EE8137D0-F869-4346-AD43-5C4E49844BB7}">
      <dgm:prSet/>
      <dgm:spPr/>
      <dgm:t>
        <a:bodyPr/>
        <a:lstStyle/>
        <a:p>
          <a:endParaRPr lang="nb-NO"/>
        </a:p>
      </dgm:t>
    </dgm:pt>
    <dgm:pt modelId="{3A131840-C2C4-4ADF-BA30-689743D8761B}" type="sibTrans" cxnId="{EE8137D0-F869-4346-AD43-5C4E49844BB7}">
      <dgm:prSet/>
      <dgm:spPr/>
      <dgm:t>
        <a:bodyPr/>
        <a:lstStyle/>
        <a:p>
          <a:endParaRPr lang="nb-NO"/>
        </a:p>
      </dgm:t>
    </dgm:pt>
    <dgm:pt modelId="{7EB0601D-002E-41FD-8A2D-AE793AA29CC2}">
      <dgm:prSet custT="1"/>
      <dgm:spPr/>
      <dgm:t>
        <a:bodyPr/>
        <a:lstStyle/>
        <a:p>
          <a:r>
            <a:rPr lang="nb-NO" sz="2000" dirty="0"/>
            <a:t>Tappebru</a:t>
          </a:r>
        </a:p>
        <a:p>
          <a:r>
            <a:rPr lang="nb-NO" sz="2000" dirty="0"/>
            <a:t>Ølhallen</a:t>
          </a:r>
        </a:p>
      </dgm:t>
    </dgm:pt>
    <dgm:pt modelId="{049E0286-D11B-41B8-865C-6DBF1F1DC388}" type="parTrans" cxnId="{6D834B13-4D3B-4B36-92BA-521E058C36B8}">
      <dgm:prSet/>
      <dgm:spPr/>
      <dgm:t>
        <a:bodyPr/>
        <a:lstStyle/>
        <a:p>
          <a:endParaRPr lang="nb-NO"/>
        </a:p>
      </dgm:t>
    </dgm:pt>
    <dgm:pt modelId="{25238747-08F3-4B22-8434-435BC5219412}" type="sibTrans" cxnId="{6D834B13-4D3B-4B36-92BA-521E058C36B8}">
      <dgm:prSet/>
      <dgm:spPr/>
      <dgm:t>
        <a:bodyPr/>
        <a:lstStyle/>
        <a:p>
          <a:endParaRPr lang="nb-NO"/>
        </a:p>
      </dgm:t>
    </dgm:pt>
    <dgm:pt modelId="{C9D089DD-1ECB-4D9F-BD29-BE45949A5143}">
      <dgm:prSet custT="1"/>
      <dgm:spPr/>
      <dgm:t>
        <a:bodyPr/>
        <a:lstStyle/>
        <a:p>
          <a:r>
            <a:rPr lang="nb-NO" sz="2400" dirty="0"/>
            <a:t>Nord-norsk: verdivalg på alt vi gjør</a:t>
          </a:r>
        </a:p>
      </dgm:t>
    </dgm:pt>
    <dgm:pt modelId="{443E6434-D2AE-40AF-8088-671A22D592EC}" type="parTrans" cxnId="{305E41DB-23BA-49D1-82FD-ACEA7494C96C}">
      <dgm:prSet/>
      <dgm:spPr/>
      <dgm:t>
        <a:bodyPr/>
        <a:lstStyle/>
        <a:p>
          <a:endParaRPr lang="nb-NO"/>
        </a:p>
      </dgm:t>
    </dgm:pt>
    <dgm:pt modelId="{A4FFFAC5-64E8-4425-9171-32E75D5F67E2}" type="sibTrans" cxnId="{305E41DB-23BA-49D1-82FD-ACEA7494C96C}">
      <dgm:prSet/>
      <dgm:spPr/>
      <dgm:t>
        <a:bodyPr/>
        <a:lstStyle/>
        <a:p>
          <a:endParaRPr lang="nb-NO"/>
        </a:p>
      </dgm:t>
    </dgm:pt>
    <dgm:pt modelId="{3BDAE96B-396D-4DA0-8035-BA9C31C9AB9A}">
      <dgm:prSet custT="1"/>
      <dgm:spPr/>
      <dgm:t>
        <a:bodyPr/>
        <a:lstStyle/>
        <a:p>
          <a:r>
            <a:rPr lang="nb-NO" sz="2400" dirty="0"/>
            <a:t>Historien </a:t>
          </a:r>
        </a:p>
      </dgm:t>
    </dgm:pt>
    <dgm:pt modelId="{FB920A69-D36A-46B1-98A0-D4312EC5D2B4}" type="parTrans" cxnId="{0F2A4EB9-FE2C-4DA4-9082-7670415CFD82}">
      <dgm:prSet/>
      <dgm:spPr/>
      <dgm:t>
        <a:bodyPr/>
        <a:lstStyle/>
        <a:p>
          <a:endParaRPr lang="nb-NO"/>
        </a:p>
      </dgm:t>
    </dgm:pt>
    <dgm:pt modelId="{950617E4-1404-47EE-93F3-7DEFAAA05BB0}" type="sibTrans" cxnId="{0F2A4EB9-FE2C-4DA4-9082-7670415CFD82}">
      <dgm:prSet/>
      <dgm:spPr/>
      <dgm:t>
        <a:bodyPr/>
        <a:lstStyle/>
        <a:p>
          <a:endParaRPr lang="nb-NO"/>
        </a:p>
      </dgm:t>
    </dgm:pt>
    <dgm:pt modelId="{DADD7D3D-66B7-4C57-A447-DEA58752E962}" type="pres">
      <dgm:prSet presAssocID="{9D8AE4F9-E5B6-4A8B-8D1B-3F00D24519C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A60FD212-E1E5-4363-B5FC-909F322BE105}" type="pres">
      <dgm:prSet presAssocID="{32241790-F832-459F-B772-29E70529AE2E}" presName="centerShape" presStyleLbl="node0" presStyleIdx="0" presStyleCnt="1" custScaleX="184772"/>
      <dgm:spPr/>
      <dgm:t>
        <a:bodyPr/>
        <a:lstStyle/>
        <a:p>
          <a:endParaRPr lang="nb-NO"/>
        </a:p>
      </dgm:t>
    </dgm:pt>
    <dgm:pt modelId="{AD69C90A-B677-4935-BDC9-301B3FAEC235}" type="pres">
      <dgm:prSet presAssocID="{0AB20766-E827-4235-A8B0-4841350C3FAF}" presName="Name9" presStyleLbl="parChTrans1D2" presStyleIdx="0" presStyleCnt="7"/>
      <dgm:spPr/>
      <dgm:t>
        <a:bodyPr/>
        <a:lstStyle/>
        <a:p>
          <a:endParaRPr lang="nb-NO"/>
        </a:p>
      </dgm:t>
    </dgm:pt>
    <dgm:pt modelId="{E41ECB2D-3BDD-4D76-BBF2-B7C5DDD1214C}" type="pres">
      <dgm:prSet presAssocID="{0AB20766-E827-4235-A8B0-4841350C3FAF}" presName="connTx" presStyleLbl="parChTrans1D2" presStyleIdx="0" presStyleCnt="7"/>
      <dgm:spPr/>
      <dgm:t>
        <a:bodyPr/>
        <a:lstStyle/>
        <a:p>
          <a:endParaRPr lang="nb-NO"/>
        </a:p>
      </dgm:t>
    </dgm:pt>
    <dgm:pt modelId="{F943586C-125E-4C5E-995C-D8C03DEDC1A2}" type="pres">
      <dgm:prSet presAssocID="{4A55FE99-0CFE-4BE8-96E6-7B4CF67AA6B5}" presName="node" presStyleLbl="node1" presStyleIdx="0" presStyleCnt="7" custScaleX="160228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3666B09-A731-4E04-9674-A90DED15095A}" type="pres">
      <dgm:prSet presAssocID="{19DD02C3-4110-4C81-A404-F944C8858F00}" presName="Name9" presStyleLbl="parChTrans1D2" presStyleIdx="1" presStyleCnt="7"/>
      <dgm:spPr/>
      <dgm:t>
        <a:bodyPr/>
        <a:lstStyle/>
        <a:p>
          <a:endParaRPr lang="nb-NO"/>
        </a:p>
      </dgm:t>
    </dgm:pt>
    <dgm:pt modelId="{975B421D-971F-451D-B2FC-B046123CF82A}" type="pres">
      <dgm:prSet presAssocID="{19DD02C3-4110-4C81-A404-F944C8858F00}" presName="connTx" presStyleLbl="parChTrans1D2" presStyleIdx="1" presStyleCnt="7"/>
      <dgm:spPr/>
      <dgm:t>
        <a:bodyPr/>
        <a:lstStyle/>
        <a:p>
          <a:endParaRPr lang="nb-NO"/>
        </a:p>
      </dgm:t>
    </dgm:pt>
    <dgm:pt modelId="{D44DFFDD-680A-4A4E-9C49-83E90E13979E}" type="pres">
      <dgm:prSet presAssocID="{77722AEB-009D-484F-86EF-FAE3E40F8E2C}" presName="node" presStyleLbl="node1" presStyleIdx="1" presStyleCnt="7" custScaleX="164826" custScaleY="108512" custRadScaleRad="202887" custRadScaleInc="3136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E412CF8-6CBC-4DEA-9B15-D9E59FC76EF1}" type="pres">
      <dgm:prSet presAssocID="{15B53ACE-5163-407D-B33A-843F26769691}" presName="Name9" presStyleLbl="parChTrans1D2" presStyleIdx="2" presStyleCnt="7"/>
      <dgm:spPr/>
      <dgm:t>
        <a:bodyPr/>
        <a:lstStyle/>
        <a:p>
          <a:endParaRPr lang="nb-NO"/>
        </a:p>
      </dgm:t>
    </dgm:pt>
    <dgm:pt modelId="{A0ECF781-D33F-4FF2-9CF4-FF12F25000F8}" type="pres">
      <dgm:prSet presAssocID="{15B53ACE-5163-407D-B33A-843F26769691}" presName="connTx" presStyleLbl="parChTrans1D2" presStyleIdx="2" presStyleCnt="7"/>
      <dgm:spPr/>
      <dgm:t>
        <a:bodyPr/>
        <a:lstStyle/>
        <a:p>
          <a:endParaRPr lang="nb-NO"/>
        </a:p>
      </dgm:t>
    </dgm:pt>
    <dgm:pt modelId="{6A8FDF7C-7D1C-4347-8688-1363A09B880D}" type="pres">
      <dgm:prSet presAssocID="{DF4773D9-6EA0-4C88-A794-5DCF9C3E7421}" presName="node" presStyleLbl="node1" presStyleIdx="2" presStyleCnt="7" custScaleX="295504" custScaleY="154518" custRadScaleRad="185457" custRadScaleInc="49440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50B5143-1983-4874-8B73-61E490CCCBC6}" type="pres">
      <dgm:prSet presAssocID="{71AF1641-D442-4688-8A81-589C07E91BC7}" presName="Name9" presStyleLbl="parChTrans1D2" presStyleIdx="3" presStyleCnt="7"/>
      <dgm:spPr/>
      <dgm:t>
        <a:bodyPr/>
        <a:lstStyle/>
        <a:p>
          <a:endParaRPr lang="nb-NO"/>
        </a:p>
      </dgm:t>
    </dgm:pt>
    <dgm:pt modelId="{3F97304B-7B3C-4574-9103-721D328C660C}" type="pres">
      <dgm:prSet presAssocID="{71AF1641-D442-4688-8A81-589C07E91BC7}" presName="connTx" presStyleLbl="parChTrans1D2" presStyleIdx="3" presStyleCnt="7"/>
      <dgm:spPr/>
      <dgm:t>
        <a:bodyPr/>
        <a:lstStyle/>
        <a:p>
          <a:endParaRPr lang="nb-NO"/>
        </a:p>
      </dgm:t>
    </dgm:pt>
    <dgm:pt modelId="{F0DBFC94-1C11-4248-8513-52353289155D}" type="pres">
      <dgm:prSet presAssocID="{18FC5A86-4F3D-4378-ACDD-F1B0457D8B39}" presName="node" presStyleLbl="node1" presStyleIdx="3" presStyleCnt="7" custScaleX="205539" custRadScaleRad="229024" custRadScaleInc="-268057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38DB8CC-8672-4FC3-B04B-9E78CA53025C}" type="pres">
      <dgm:prSet presAssocID="{049E0286-D11B-41B8-865C-6DBF1F1DC388}" presName="Name9" presStyleLbl="parChTrans1D2" presStyleIdx="4" presStyleCnt="7"/>
      <dgm:spPr/>
      <dgm:t>
        <a:bodyPr/>
        <a:lstStyle/>
        <a:p>
          <a:endParaRPr lang="nb-NO"/>
        </a:p>
      </dgm:t>
    </dgm:pt>
    <dgm:pt modelId="{0DF5D132-D8EB-4960-A148-B968DAC2D732}" type="pres">
      <dgm:prSet presAssocID="{049E0286-D11B-41B8-865C-6DBF1F1DC388}" presName="connTx" presStyleLbl="parChTrans1D2" presStyleIdx="4" presStyleCnt="7"/>
      <dgm:spPr/>
      <dgm:t>
        <a:bodyPr/>
        <a:lstStyle/>
        <a:p>
          <a:endParaRPr lang="nb-NO"/>
        </a:p>
      </dgm:t>
    </dgm:pt>
    <dgm:pt modelId="{B70AED3E-70AB-4465-92FF-3044559CD656}" type="pres">
      <dgm:prSet presAssocID="{7EB0601D-002E-41FD-8A2D-AE793AA29CC2}" presName="node" presStyleLbl="node1" presStyleIdx="4" presStyleCnt="7" custScaleX="166735" custScaleY="106883" custRadScaleRad="198017" custRadScaleInc="56999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8BB44AC4-F0DA-4D95-AE55-7A279D020945}" type="pres">
      <dgm:prSet presAssocID="{443E6434-D2AE-40AF-8088-671A22D592EC}" presName="Name9" presStyleLbl="parChTrans1D2" presStyleIdx="5" presStyleCnt="7"/>
      <dgm:spPr/>
      <dgm:t>
        <a:bodyPr/>
        <a:lstStyle/>
        <a:p>
          <a:endParaRPr lang="nb-NO"/>
        </a:p>
      </dgm:t>
    </dgm:pt>
    <dgm:pt modelId="{50CAE0F9-B705-4A72-A164-FA94B825A438}" type="pres">
      <dgm:prSet presAssocID="{443E6434-D2AE-40AF-8088-671A22D592EC}" presName="connTx" presStyleLbl="parChTrans1D2" presStyleIdx="5" presStyleCnt="7"/>
      <dgm:spPr/>
      <dgm:t>
        <a:bodyPr/>
        <a:lstStyle/>
        <a:p>
          <a:endParaRPr lang="nb-NO"/>
        </a:p>
      </dgm:t>
    </dgm:pt>
    <dgm:pt modelId="{B81D54F7-27F2-4169-B55A-AD2DA5D4960A}" type="pres">
      <dgm:prSet presAssocID="{C9D089DD-1ECB-4D9F-BD29-BE45949A5143}" presName="node" presStyleLbl="node1" presStyleIdx="5" presStyleCnt="7" custScaleX="227010" custScaleY="130953" custRadScaleRad="230616" custRadScaleInc="4185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21FC6312-7FB4-4206-8A81-384DE1F3CFA2}" type="pres">
      <dgm:prSet presAssocID="{FB920A69-D36A-46B1-98A0-D4312EC5D2B4}" presName="Name9" presStyleLbl="parChTrans1D2" presStyleIdx="6" presStyleCnt="7"/>
      <dgm:spPr/>
      <dgm:t>
        <a:bodyPr/>
        <a:lstStyle/>
        <a:p>
          <a:endParaRPr lang="nb-NO"/>
        </a:p>
      </dgm:t>
    </dgm:pt>
    <dgm:pt modelId="{0E3B5693-8E74-4510-87F5-698F8C7630B2}" type="pres">
      <dgm:prSet presAssocID="{FB920A69-D36A-46B1-98A0-D4312EC5D2B4}" presName="connTx" presStyleLbl="parChTrans1D2" presStyleIdx="6" presStyleCnt="7"/>
      <dgm:spPr/>
      <dgm:t>
        <a:bodyPr/>
        <a:lstStyle/>
        <a:p>
          <a:endParaRPr lang="nb-NO"/>
        </a:p>
      </dgm:t>
    </dgm:pt>
    <dgm:pt modelId="{D43836BF-F060-4940-AD02-EC1FEB3DC39F}" type="pres">
      <dgm:prSet presAssocID="{3BDAE96B-396D-4DA0-8035-BA9C31C9AB9A}" presName="node" presStyleLbl="node1" presStyleIdx="6" presStyleCnt="7" custScaleX="246292" custRadScaleRad="189648" custRadScaleInc="-47991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5A4CF731-3AFC-4055-A33A-D7B32B6A44DF}" type="presOf" srcId="{71AF1641-D442-4688-8A81-589C07E91BC7}" destId="{450B5143-1983-4874-8B73-61E490CCCBC6}" srcOrd="0" destOrd="0" presId="urn:microsoft.com/office/officeart/2005/8/layout/radial1"/>
    <dgm:cxn modelId="{E44AFFE5-6577-46C0-939B-8A37106B890A}" type="presOf" srcId="{15B53ACE-5163-407D-B33A-843F26769691}" destId="{A0ECF781-D33F-4FF2-9CF4-FF12F25000F8}" srcOrd="1" destOrd="0" presId="urn:microsoft.com/office/officeart/2005/8/layout/radial1"/>
    <dgm:cxn modelId="{09823FDA-74D3-4D2C-AFF5-926D8D7A0E09}" type="presOf" srcId="{0AB20766-E827-4235-A8B0-4841350C3FAF}" destId="{E41ECB2D-3BDD-4D76-BBF2-B7C5DDD1214C}" srcOrd="1" destOrd="0" presId="urn:microsoft.com/office/officeart/2005/8/layout/radial1"/>
    <dgm:cxn modelId="{EE8137D0-F869-4346-AD43-5C4E49844BB7}" srcId="{32241790-F832-459F-B772-29E70529AE2E}" destId="{18FC5A86-4F3D-4378-ACDD-F1B0457D8B39}" srcOrd="3" destOrd="0" parTransId="{71AF1641-D442-4688-8A81-589C07E91BC7}" sibTransId="{3A131840-C2C4-4ADF-BA30-689743D8761B}"/>
    <dgm:cxn modelId="{9999663F-753A-48F7-BFB8-C6A195AD9B5B}" type="presOf" srcId="{FB920A69-D36A-46B1-98A0-D4312EC5D2B4}" destId="{0E3B5693-8E74-4510-87F5-698F8C7630B2}" srcOrd="1" destOrd="0" presId="urn:microsoft.com/office/officeart/2005/8/layout/radial1"/>
    <dgm:cxn modelId="{67CB1C67-A03C-4B8A-A65A-70B2E12DDCBD}" srcId="{32241790-F832-459F-B772-29E70529AE2E}" destId="{77722AEB-009D-484F-86EF-FAE3E40F8E2C}" srcOrd="1" destOrd="0" parTransId="{19DD02C3-4110-4C81-A404-F944C8858F00}" sibTransId="{318DCD88-931A-452E-A45A-9B68B58E9EF7}"/>
    <dgm:cxn modelId="{A320D64E-D073-4BA1-AA21-AD9FF6EEEE4D}" type="presOf" srcId="{443E6434-D2AE-40AF-8088-671A22D592EC}" destId="{50CAE0F9-B705-4A72-A164-FA94B825A438}" srcOrd="1" destOrd="0" presId="urn:microsoft.com/office/officeart/2005/8/layout/radial1"/>
    <dgm:cxn modelId="{6D834B13-4D3B-4B36-92BA-521E058C36B8}" srcId="{32241790-F832-459F-B772-29E70529AE2E}" destId="{7EB0601D-002E-41FD-8A2D-AE793AA29CC2}" srcOrd="4" destOrd="0" parTransId="{049E0286-D11B-41B8-865C-6DBF1F1DC388}" sibTransId="{25238747-08F3-4B22-8434-435BC5219412}"/>
    <dgm:cxn modelId="{1939A1D5-9059-40FF-BB00-C41727DE2BB3}" type="presOf" srcId="{049E0286-D11B-41B8-865C-6DBF1F1DC388}" destId="{0DF5D132-D8EB-4960-A148-B968DAC2D732}" srcOrd="1" destOrd="0" presId="urn:microsoft.com/office/officeart/2005/8/layout/radial1"/>
    <dgm:cxn modelId="{3C47B579-1A47-466E-8246-0B8325E1A229}" type="presOf" srcId="{049E0286-D11B-41B8-865C-6DBF1F1DC388}" destId="{238DB8CC-8672-4FC3-B04B-9E78CA53025C}" srcOrd="0" destOrd="0" presId="urn:microsoft.com/office/officeart/2005/8/layout/radial1"/>
    <dgm:cxn modelId="{1DC44D7E-689C-4BEA-96E1-870B1F9854E5}" type="presOf" srcId="{19DD02C3-4110-4C81-A404-F944C8858F00}" destId="{975B421D-971F-451D-B2FC-B046123CF82A}" srcOrd="1" destOrd="0" presId="urn:microsoft.com/office/officeart/2005/8/layout/radial1"/>
    <dgm:cxn modelId="{CC2F6E56-D3C8-4A5A-BB68-4265B69E1E43}" type="presOf" srcId="{C9D089DD-1ECB-4D9F-BD29-BE45949A5143}" destId="{B81D54F7-27F2-4169-B55A-AD2DA5D4960A}" srcOrd="0" destOrd="0" presId="urn:microsoft.com/office/officeart/2005/8/layout/radial1"/>
    <dgm:cxn modelId="{A563ACA6-A447-4810-83F2-A2ED970F1DE5}" type="presOf" srcId="{9D8AE4F9-E5B6-4A8B-8D1B-3F00D24519C9}" destId="{DADD7D3D-66B7-4C57-A447-DEA58752E962}" srcOrd="0" destOrd="0" presId="urn:microsoft.com/office/officeart/2005/8/layout/radial1"/>
    <dgm:cxn modelId="{43EEFCE0-B27C-493E-81F3-AC9A8D2AE57C}" type="presOf" srcId="{71AF1641-D442-4688-8A81-589C07E91BC7}" destId="{3F97304B-7B3C-4574-9103-721D328C660C}" srcOrd="1" destOrd="0" presId="urn:microsoft.com/office/officeart/2005/8/layout/radial1"/>
    <dgm:cxn modelId="{212E7F7E-21F4-487A-A6D5-C8BCCD0C1E07}" type="presOf" srcId="{443E6434-D2AE-40AF-8088-671A22D592EC}" destId="{8BB44AC4-F0DA-4D95-AE55-7A279D020945}" srcOrd="0" destOrd="0" presId="urn:microsoft.com/office/officeart/2005/8/layout/radial1"/>
    <dgm:cxn modelId="{45D13ECC-EE70-4EBC-B1FB-D9403036821F}" srcId="{32241790-F832-459F-B772-29E70529AE2E}" destId="{DF4773D9-6EA0-4C88-A794-5DCF9C3E7421}" srcOrd="2" destOrd="0" parTransId="{15B53ACE-5163-407D-B33A-843F26769691}" sibTransId="{737CF170-A637-467E-B93C-FE59EEDAD11B}"/>
    <dgm:cxn modelId="{2E22C4CF-6E12-4BFF-B516-46343312D369}" type="presOf" srcId="{32241790-F832-459F-B772-29E70529AE2E}" destId="{A60FD212-E1E5-4363-B5FC-909F322BE105}" srcOrd="0" destOrd="0" presId="urn:microsoft.com/office/officeart/2005/8/layout/radial1"/>
    <dgm:cxn modelId="{305E41DB-23BA-49D1-82FD-ACEA7494C96C}" srcId="{32241790-F832-459F-B772-29E70529AE2E}" destId="{C9D089DD-1ECB-4D9F-BD29-BE45949A5143}" srcOrd="5" destOrd="0" parTransId="{443E6434-D2AE-40AF-8088-671A22D592EC}" sibTransId="{A4FFFAC5-64E8-4425-9171-32E75D5F67E2}"/>
    <dgm:cxn modelId="{C9FAC100-B08B-4BAE-B07D-552CF740EF1A}" type="presOf" srcId="{3BDAE96B-396D-4DA0-8035-BA9C31C9AB9A}" destId="{D43836BF-F060-4940-AD02-EC1FEB3DC39F}" srcOrd="0" destOrd="0" presId="urn:microsoft.com/office/officeart/2005/8/layout/radial1"/>
    <dgm:cxn modelId="{27340570-8E62-47B8-8013-309BC7802BC3}" type="presOf" srcId="{0AB20766-E827-4235-A8B0-4841350C3FAF}" destId="{AD69C90A-B677-4935-BDC9-301B3FAEC235}" srcOrd="0" destOrd="0" presId="urn:microsoft.com/office/officeart/2005/8/layout/radial1"/>
    <dgm:cxn modelId="{A754B813-09B8-4C68-A5F0-755DFE4038B9}" type="presOf" srcId="{18FC5A86-4F3D-4378-ACDD-F1B0457D8B39}" destId="{F0DBFC94-1C11-4248-8513-52353289155D}" srcOrd="0" destOrd="0" presId="urn:microsoft.com/office/officeart/2005/8/layout/radial1"/>
    <dgm:cxn modelId="{EA3761AF-2F7A-454F-86B1-5967DF64D1AB}" type="presOf" srcId="{15B53ACE-5163-407D-B33A-843F26769691}" destId="{1E412CF8-6CBC-4DEA-9B15-D9E59FC76EF1}" srcOrd="0" destOrd="0" presId="urn:microsoft.com/office/officeart/2005/8/layout/radial1"/>
    <dgm:cxn modelId="{86E2E6F5-C767-493D-AD31-25178D6A2B58}" srcId="{9D8AE4F9-E5B6-4A8B-8D1B-3F00D24519C9}" destId="{32241790-F832-459F-B772-29E70529AE2E}" srcOrd="0" destOrd="0" parTransId="{D049138F-A7F4-4179-AED0-474148C7A146}" sibTransId="{A818432A-8B80-41C4-B536-2EF8EC59EEAB}"/>
    <dgm:cxn modelId="{B7588BF1-EC80-4B79-9966-F9052A51F699}" type="presOf" srcId="{FB920A69-D36A-46B1-98A0-D4312EC5D2B4}" destId="{21FC6312-7FB4-4206-8A81-384DE1F3CFA2}" srcOrd="0" destOrd="0" presId="urn:microsoft.com/office/officeart/2005/8/layout/radial1"/>
    <dgm:cxn modelId="{160544F3-D131-423F-B4DA-E8212D836629}" srcId="{32241790-F832-459F-B772-29E70529AE2E}" destId="{4A55FE99-0CFE-4BE8-96E6-7B4CF67AA6B5}" srcOrd="0" destOrd="0" parTransId="{0AB20766-E827-4235-A8B0-4841350C3FAF}" sibTransId="{72EE664A-E1A7-40DB-ABE6-21E8D5C1D969}"/>
    <dgm:cxn modelId="{08B9C170-67B1-4DAA-95A8-A70767EB1D55}" type="presOf" srcId="{7EB0601D-002E-41FD-8A2D-AE793AA29CC2}" destId="{B70AED3E-70AB-4465-92FF-3044559CD656}" srcOrd="0" destOrd="0" presId="urn:microsoft.com/office/officeart/2005/8/layout/radial1"/>
    <dgm:cxn modelId="{85498FF9-1453-4A72-9CAE-5397769EA340}" type="presOf" srcId="{77722AEB-009D-484F-86EF-FAE3E40F8E2C}" destId="{D44DFFDD-680A-4A4E-9C49-83E90E13979E}" srcOrd="0" destOrd="0" presId="urn:microsoft.com/office/officeart/2005/8/layout/radial1"/>
    <dgm:cxn modelId="{C30D5E95-C61E-43F2-98CC-8F3A27D7AB71}" type="presOf" srcId="{19DD02C3-4110-4C81-A404-F944C8858F00}" destId="{B3666B09-A731-4E04-9674-A90DED15095A}" srcOrd="0" destOrd="0" presId="urn:microsoft.com/office/officeart/2005/8/layout/radial1"/>
    <dgm:cxn modelId="{0F2A4EB9-FE2C-4DA4-9082-7670415CFD82}" srcId="{32241790-F832-459F-B772-29E70529AE2E}" destId="{3BDAE96B-396D-4DA0-8035-BA9C31C9AB9A}" srcOrd="6" destOrd="0" parTransId="{FB920A69-D36A-46B1-98A0-D4312EC5D2B4}" sibTransId="{950617E4-1404-47EE-93F3-7DEFAAA05BB0}"/>
    <dgm:cxn modelId="{D716036E-077D-422B-949F-40FB132598F5}" type="presOf" srcId="{DF4773D9-6EA0-4C88-A794-5DCF9C3E7421}" destId="{6A8FDF7C-7D1C-4347-8688-1363A09B880D}" srcOrd="0" destOrd="0" presId="urn:microsoft.com/office/officeart/2005/8/layout/radial1"/>
    <dgm:cxn modelId="{B31E0C9C-1463-459D-B2D4-5C69666C5679}" type="presOf" srcId="{4A55FE99-0CFE-4BE8-96E6-7B4CF67AA6B5}" destId="{F943586C-125E-4C5E-995C-D8C03DEDC1A2}" srcOrd="0" destOrd="0" presId="urn:microsoft.com/office/officeart/2005/8/layout/radial1"/>
    <dgm:cxn modelId="{8F87A781-1407-4A97-BB71-0AEC34F5DB13}" type="presParOf" srcId="{DADD7D3D-66B7-4C57-A447-DEA58752E962}" destId="{A60FD212-E1E5-4363-B5FC-909F322BE105}" srcOrd="0" destOrd="0" presId="urn:microsoft.com/office/officeart/2005/8/layout/radial1"/>
    <dgm:cxn modelId="{F07B143F-7512-4863-85D1-1DA286E57F07}" type="presParOf" srcId="{DADD7D3D-66B7-4C57-A447-DEA58752E962}" destId="{AD69C90A-B677-4935-BDC9-301B3FAEC235}" srcOrd="1" destOrd="0" presId="urn:microsoft.com/office/officeart/2005/8/layout/radial1"/>
    <dgm:cxn modelId="{D0CBFD03-8EFD-4993-BCA8-1A39392E6DC9}" type="presParOf" srcId="{AD69C90A-B677-4935-BDC9-301B3FAEC235}" destId="{E41ECB2D-3BDD-4D76-BBF2-B7C5DDD1214C}" srcOrd="0" destOrd="0" presId="urn:microsoft.com/office/officeart/2005/8/layout/radial1"/>
    <dgm:cxn modelId="{136321F7-0B64-431C-8173-82D9B3ADDB6B}" type="presParOf" srcId="{DADD7D3D-66B7-4C57-A447-DEA58752E962}" destId="{F943586C-125E-4C5E-995C-D8C03DEDC1A2}" srcOrd="2" destOrd="0" presId="urn:microsoft.com/office/officeart/2005/8/layout/radial1"/>
    <dgm:cxn modelId="{3B0982D0-F496-468A-98AC-0FB858398538}" type="presParOf" srcId="{DADD7D3D-66B7-4C57-A447-DEA58752E962}" destId="{B3666B09-A731-4E04-9674-A90DED15095A}" srcOrd="3" destOrd="0" presId="urn:microsoft.com/office/officeart/2005/8/layout/radial1"/>
    <dgm:cxn modelId="{AE7C1918-9BED-4106-B36F-317F3891EC7F}" type="presParOf" srcId="{B3666B09-A731-4E04-9674-A90DED15095A}" destId="{975B421D-971F-451D-B2FC-B046123CF82A}" srcOrd="0" destOrd="0" presId="urn:microsoft.com/office/officeart/2005/8/layout/radial1"/>
    <dgm:cxn modelId="{F174180F-ACA5-4137-87C9-A4232843098C}" type="presParOf" srcId="{DADD7D3D-66B7-4C57-A447-DEA58752E962}" destId="{D44DFFDD-680A-4A4E-9C49-83E90E13979E}" srcOrd="4" destOrd="0" presId="urn:microsoft.com/office/officeart/2005/8/layout/radial1"/>
    <dgm:cxn modelId="{C706028E-83AF-4913-B941-2FEF2FB7FB96}" type="presParOf" srcId="{DADD7D3D-66B7-4C57-A447-DEA58752E962}" destId="{1E412CF8-6CBC-4DEA-9B15-D9E59FC76EF1}" srcOrd="5" destOrd="0" presId="urn:microsoft.com/office/officeart/2005/8/layout/radial1"/>
    <dgm:cxn modelId="{447E3558-2DF3-4A7D-99F9-DD52DF924D25}" type="presParOf" srcId="{1E412CF8-6CBC-4DEA-9B15-D9E59FC76EF1}" destId="{A0ECF781-D33F-4FF2-9CF4-FF12F25000F8}" srcOrd="0" destOrd="0" presId="urn:microsoft.com/office/officeart/2005/8/layout/radial1"/>
    <dgm:cxn modelId="{C574BD50-E514-498F-857F-4F8525668E61}" type="presParOf" srcId="{DADD7D3D-66B7-4C57-A447-DEA58752E962}" destId="{6A8FDF7C-7D1C-4347-8688-1363A09B880D}" srcOrd="6" destOrd="0" presId="urn:microsoft.com/office/officeart/2005/8/layout/radial1"/>
    <dgm:cxn modelId="{89A336C0-5622-469A-BE46-F8168ECDF65D}" type="presParOf" srcId="{DADD7D3D-66B7-4C57-A447-DEA58752E962}" destId="{450B5143-1983-4874-8B73-61E490CCCBC6}" srcOrd="7" destOrd="0" presId="urn:microsoft.com/office/officeart/2005/8/layout/radial1"/>
    <dgm:cxn modelId="{C8CE8847-8622-4758-9C4F-A1DD091248F2}" type="presParOf" srcId="{450B5143-1983-4874-8B73-61E490CCCBC6}" destId="{3F97304B-7B3C-4574-9103-721D328C660C}" srcOrd="0" destOrd="0" presId="urn:microsoft.com/office/officeart/2005/8/layout/radial1"/>
    <dgm:cxn modelId="{FB87A76E-A1B9-4648-BA27-EE8670949677}" type="presParOf" srcId="{DADD7D3D-66B7-4C57-A447-DEA58752E962}" destId="{F0DBFC94-1C11-4248-8513-52353289155D}" srcOrd="8" destOrd="0" presId="urn:microsoft.com/office/officeart/2005/8/layout/radial1"/>
    <dgm:cxn modelId="{67185D53-5BB1-45A5-809A-B9DF87A51A57}" type="presParOf" srcId="{DADD7D3D-66B7-4C57-A447-DEA58752E962}" destId="{238DB8CC-8672-4FC3-B04B-9E78CA53025C}" srcOrd="9" destOrd="0" presId="urn:microsoft.com/office/officeart/2005/8/layout/radial1"/>
    <dgm:cxn modelId="{D15784C5-AF6A-4C97-94ED-91CDE8FA169D}" type="presParOf" srcId="{238DB8CC-8672-4FC3-B04B-9E78CA53025C}" destId="{0DF5D132-D8EB-4960-A148-B968DAC2D732}" srcOrd="0" destOrd="0" presId="urn:microsoft.com/office/officeart/2005/8/layout/radial1"/>
    <dgm:cxn modelId="{78B624E2-6601-483D-9880-0EAA2D40EEE5}" type="presParOf" srcId="{DADD7D3D-66B7-4C57-A447-DEA58752E962}" destId="{B70AED3E-70AB-4465-92FF-3044559CD656}" srcOrd="10" destOrd="0" presId="urn:microsoft.com/office/officeart/2005/8/layout/radial1"/>
    <dgm:cxn modelId="{80F8A276-552A-4927-A307-866458575663}" type="presParOf" srcId="{DADD7D3D-66B7-4C57-A447-DEA58752E962}" destId="{8BB44AC4-F0DA-4D95-AE55-7A279D020945}" srcOrd="11" destOrd="0" presId="urn:microsoft.com/office/officeart/2005/8/layout/radial1"/>
    <dgm:cxn modelId="{B3E221BC-FD99-4EEA-BD12-BBF0D9F32788}" type="presParOf" srcId="{8BB44AC4-F0DA-4D95-AE55-7A279D020945}" destId="{50CAE0F9-B705-4A72-A164-FA94B825A438}" srcOrd="0" destOrd="0" presId="urn:microsoft.com/office/officeart/2005/8/layout/radial1"/>
    <dgm:cxn modelId="{1304FC3D-68D9-4745-8640-33C2E9B4966A}" type="presParOf" srcId="{DADD7D3D-66B7-4C57-A447-DEA58752E962}" destId="{B81D54F7-27F2-4169-B55A-AD2DA5D4960A}" srcOrd="12" destOrd="0" presId="urn:microsoft.com/office/officeart/2005/8/layout/radial1"/>
    <dgm:cxn modelId="{DB1FB39B-F1C6-413F-B69B-902BF71A20B6}" type="presParOf" srcId="{DADD7D3D-66B7-4C57-A447-DEA58752E962}" destId="{21FC6312-7FB4-4206-8A81-384DE1F3CFA2}" srcOrd="13" destOrd="0" presId="urn:microsoft.com/office/officeart/2005/8/layout/radial1"/>
    <dgm:cxn modelId="{D6611847-B844-4238-B83F-DE05A55FFEC7}" type="presParOf" srcId="{21FC6312-7FB4-4206-8A81-384DE1F3CFA2}" destId="{0E3B5693-8E74-4510-87F5-698F8C7630B2}" srcOrd="0" destOrd="0" presId="urn:microsoft.com/office/officeart/2005/8/layout/radial1"/>
    <dgm:cxn modelId="{48398117-A624-467B-9039-F24D24C348E8}" type="presParOf" srcId="{DADD7D3D-66B7-4C57-A447-DEA58752E962}" destId="{D43836BF-F060-4940-AD02-EC1FEB3DC39F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0FD212-E1E5-4363-B5FC-909F322BE105}">
      <dsp:nvSpPr>
        <dsp:cNvPr id="0" name=""/>
        <dsp:cNvSpPr/>
      </dsp:nvSpPr>
      <dsp:spPr>
        <a:xfrm>
          <a:off x="4446839" y="1678765"/>
          <a:ext cx="2072764" cy="11217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200" kern="1200" dirty="0"/>
            <a:t>Råskap</a:t>
          </a:r>
        </a:p>
      </dsp:txBody>
      <dsp:txXfrm>
        <a:off x="4750388" y="1843048"/>
        <a:ext cx="1465666" cy="793229"/>
      </dsp:txXfrm>
    </dsp:sp>
    <dsp:sp modelId="{AD69C90A-B677-4935-BDC9-301B3FAEC235}">
      <dsp:nvSpPr>
        <dsp:cNvPr id="0" name=""/>
        <dsp:cNvSpPr/>
      </dsp:nvSpPr>
      <dsp:spPr>
        <a:xfrm rot="16200000">
          <a:off x="5202992" y="1389641"/>
          <a:ext cx="560458" cy="17789"/>
        </a:xfrm>
        <a:custGeom>
          <a:avLst/>
          <a:gdLst/>
          <a:ahLst/>
          <a:cxnLst/>
          <a:rect l="0" t="0" r="0" b="0"/>
          <a:pathLst>
            <a:path>
              <a:moveTo>
                <a:pt x="0" y="8894"/>
              </a:moveTo>
              <a:lnTo>
                <a:pt x="560458" y="8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5469210" y="1384524"/>
        <a:ext cx="28022" cy="28022"/>
      </dsp:txXfrm>
    </dsp:sp>
    <dsp:sp modelId="{F943586C-125E-4C5E-995C-D8C03DEDC1A2}">
      <dsp:nvSpPr>
        <dsp:cNvPr id="0" name=""/>
        <dsp:cNvSpPr/>
      </dsp:nvSpPr>
      <dsp:spPr>
        <a:xfrm>
          <a:off x="4584506" y="-3488"/>
          <a:ext cx="1797430" cy="11217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kern="1200" dirty="0"/>
            <a:t>Ny fabrikk </a:t>
          </a:r>
        </a:p>
      </dsp:txBody>
      <dsp:txXfrm>
        <a:off x="4847734" y="160795"/>
        <a:ext cx="1270974" cy="793229"/>
      </dsp:txXfrm>
    </dsp:sp>
    <dsp:sp modelId="{B3666B09-A731-4E04-9674-A90DED15095A}">
      <dsp:nvSpPr>
        <dsp:cNvPr id="0" name=""/>
        <dsp:cNvSpPr/>
      </dsp:nvSpPr>
      <dsp:spPr>
        <a:xfrm rot="19859085">
          <a:off x="6098661" y="1410609"/>
          <a:ext cx="1726474" cy="17789"/>
        </a:xfrm>
        <a:custGeom>
          <a:avLst/>
          <a:gdLst/>
          <a:ahLst/>
          <a:cxnLst/>
          <a:rect l="0" t="0" r="0" b="0"/>
          <a:pathLst>
            <a:path>
              <a:moveTo>
                <a:pt x="0" y="8894"/>
              </a:moveTo>
              <a:lnTo>
                <a:pt x="1726474" y="8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600" kern="1200"/>
        </a:p>
      </dsp:txBody>
      <dsp:txXfrm>
        <a:off x="6918737" y="1376342"/>
        <a:ext cx="86323" cy="86323"/>
      </dsp:txXfrm>
    </dsp:sp>
    <dsp:sp modelId="{D44DFFDD-680A-4A4E-9C49-83E90E13979E}">
      <dsp:nvSpPr>
        <dsp:cNvPr id="0" name=""/>
        <dsp:cNvSpPr/>
      </dsp:nvSpPr>
      <dsp:spPr>
        <a:xfrm>
          <a:off x="7499311" y="0"/>
          <a:ext cx="1849010" cy="12172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kern="1200" dirty="0"/>
            <a:t>Satser nasjonalt</a:t>
          </a:r>
        </a:p>
      </dsp:txBody>
      <dsp:txXfrm>
        <a:off x="7770092" y="178267"/>
        <a:ext cx="1307448" cy="860748"/>
      </dsp:txXfrm>
    </dsp:sp>
    <dsp:sp modelId="{1E412CF8-6CBC-4DEA-9B15-D9E59FC76EF1}">
      <dsp:nvSpPr>
        <dsp:cNvPr id="0" name=""/>
        <dsp:cNvSpPr/>
      </dsp:nvSpPr>
      <dsp:spPr>
        <a:xfrm rot="1431820">
          <a:off x="6250755" y="2750860"/>
          <a:ext cx="816266" cy="17789"/>
        </a:xfrm>
        <a:custGeom>
          <a:avLst/>
          <a:gdLst/>
          <a:ahLst/>
          <a:cxnLst/>
          <a:rect l="0" t="0" r="0" b="0"/>
          <a:pathLst>
            <a:path>
              <a:moveTo>
                <a:pt x="0" y="8894"/>
              </a:moveTo>
              <a:lnTo>
                <a:pt x="816266" y="8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>
        <a:off x="6638482" y="2739348"/>
        <a:ext cx="40813" cy="40813"/>
      </dsp:txXfrm>
    </dsp:sp>
    <dsp:sp modelId="{6A8FDF7C-7D1C-4347-8688-1363A09B880D}">
      <dsp:nvSpPr>
        <dsp:cNvPr id="0" name=""/>
        <dsp:cNvSpPr/>
      </dsp:nvSpPr>
      <dsp:spPr>
        <a:xfrm>
          <a:off x="6640033" y="2617960"/>
          <a:ext cx="3314950" cy="17333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kern="1200" dirty="0"/>
            <a:t>Kjemper mot giganter (kunde og konkurrenter</a:t>
          </a:r>
          <a:r>
            <a:rPr lang="nb-NO" sz="2400" kern="1200" dirty="0" smtClean="0"/>
            <a:t>)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kern="1200" dirty="0" smtClean="0"/>
            <a:t>Æ...</a:t>
          </a:r>
          <a:endParaRPr lang="nb-NO" sz="2400" kern="1200" dirty="0"/>
        </a:p>
      </dsp:txBody>
      <dsp:txXfrm>
        <a:off x="7125496" y="2871807"/>
        <a:ext cx="2344024" cy="1225682"/>
      </dsp:txXfrm>
    </dsp:sp>
    <dsp:sp modelId="{450B5143-1983-4874-8B73-61E490CCCBC6}">
      <dsp:nvSpPr>
        <dsp:cNvPr id="0" name=""/>
        <dsp:cNvSpPr/>
      </dsp:nvSpPr>
      <dsp:spPr>
        <a:xfrm rot="21321406">
          <a:off x="6505364" y="2079382"/>
          <a:ext cx="1683611" cy="17789"/>
        </a:xfrm>
        <a:custGeom>
          <a:avLst/>
          <a:gdLst/>
          <a:ahLst/>
          <a:cxnLst/>
          <a:rect l="0" t="0" r="0" b="0"/>
          <a:pathLst>
            <a:path>
              <a:moveTo>
                <a:pt x="0" y="8894"/>
              </a:moveTo>
              <a:lnTo>
                <a:pt x="1683611" y="8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600" kern="1200"/>
        </a:p>
      </dsp:txBody>
      <dsp:txXfrm>
        <a:off x="7305080" y="2046187"/>
        <a:ext cx="84180" cy="84180"/>
      </dsp:txXfrm>
    </dsp:sp>
    <dsp:sp modelId="{F0DBFC94-1C11-4248-8513-52353289155D}">
      <dsp:nvSpPr>
        <dsp:cNvPr id="0" name=""/>
        <dsp:cNvSpPr/>
      </dsp:nvSpPr>
      <dsp:spPr>
        <a:xfrm>
          <a:off x="8170478" y="1366880"/>
          <a:ext cx="2305727" cy="11217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3600" kern="1200" dirty="0"/>
            <a:t>Eksport</a:t>
          </a:r>
        </a:p>
      </dsp:txBody>
      <dsp:txXfrm>
        <a:off x="8508144" y="1531163"/>
        <a:ext cx="1630395" cy="793229"/>
      </dsp:txXfrm>
    </dsp:sp>
    <dsp:sp modelId="{238DB8CC-8672-4FC3-B04B-9E78CA53025C}">
      <dsp:nvSpPr>
        <dsp:cNvPr id="0" name=""/>
        <dsp:cNvSpPr/>
      </dsp:nvSpPr>
      <dsp:spPr>
        <a:xfrm rot="8694857">
          <a:off x="3856583" y="2989341"/>
          <a:ext cx="1093450" cy="17789"/>
        </a:xfrm>
        <a:custGeom>
          <a:avLst/>
          <a:gdLst/>
          <a:ahLst/>
          <a:cxnLst/>
          <a:rect l="0" t="0" r="0" b="0"/>
          <a:pathLst>
            <a:path>
              <a:moveTo>
                <a:pt x="0" y="8894"/>
              </a:moveTo>
              <a:lnTo>
                <a:pt x="1093450" y="8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 rot="10800000">
        <a:off x="4375972" y="2970900"/>
        <a:ext cx="54672" cy="54672"/>
      </dsp:txXfrm>
    </dsp:sp>
    <dsp:sp modelId="{B70AED3E-70AB-4465-92FF-3044559CD656}">
      <dsp:nvSpPr>
        <dsp:cNvPr id="0" name=""/>
        <dsp:cNvSpPr/>
      </dsp:nvSpPr>
      <dsp:spPr>
        <a:xfrm>
          <a:off x="2390301" y="3155816"/>
          <a:ext cx="1870425" cy="11990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kern="1200" dirty="0"/>
            <a:t>Tappebru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000" kern="1200" dirty="0"/>
            <a:t>Ølhallen</a:t>
          </a:r>
        </a:p>
      </dsp:txBody>
      <dsp:txXfrm>
        <a:off x="2664218" y="3331407"/>
        <a:ext cx="1322591" cy="847826"/>
      </dsp:txXfrm>
    </dsp:sp>
    <dsp:sp modelId="{8BB44AC4-F0DA-4D95-AE55-7A279D020945}">
      <dsp:nvSpPr>
        <dsp:cNvPr id="0" name=""/>
        <dsp:cNvSpPr/>
      </dsp:nvSpPr>
      <dsp:spPr>
        <a:xfrm rot="10674319">
          <a:off x="2876484" y="2297339"/>
          <a:ext cx="1573239" cy="17789"/>
        </a:xfrm>
        <a:custGeom>
          <a:avLst/>
          <a:gdLst/>
          <a:ahLst/>
          <a:cxnLst/>
          <a:rect l="0" t="0" r="0" b="0"/>
          <a:pathLst>
            <a:path>
              <a:moveTo>
                <a:pt x="0" y="8894"/>
              </a:moveTo>
              <a:lnTo>
                <a:pt x="1573239" y="8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 rot="10800000">
        <a:off x="3623773" y="2266903"/>
        <a:ext cx="78661" cy="78661"/>
      </dsp:txXfrm>
    </dsp:sp>
    <dsp:sp modelId="{B81D54F7-27F2-4169-B55A-AD2DA5D4960A}">
      <dsp:nvSpPr>
        <dsp:cNvPr id="0" name=""/>
        <dsp:cNvSpPr/>
      </dsp:nvSpPr>
      <dsp:spPr>
        <a:xfrm>
          <a:off x="332973" y="1646951"/>
          <a:ext cx="2546588" cy="146902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kern="1200" dirty="0"/>
            <a:t>Nord-norsk: verdivalg på alt vi gjør</a:t>
          </a:r>
        </a:p>
      </dsp:txBody>
      <dsp:txXfrm>
        <a:off x="705912" y="1862085"/>
        <a:ext cx="1800710" cy="1038757"/>
      </dsp:txXfrm>
    </dsp:sp>
    <dsp:sp modelId="{21FC6312-7FB4-4206-8A81-384DE1F3CFA2}">
      <dsp:nvSpPr>
        <dsp:cNvPr id="0" name=""/>
        <dsp:cNvSpPr/>
      </dsp:nvSpPr>
      <dsp:spPr>
        <a:xfrm rot="12373853">
          <a:off x="3430059" y="1553347"/>
          <a:ext cx="1356667" cy="17789"/>
        </a:xfrm>
        <a:custGeom>
          <a:avLst/>
          <a:gdLst/>
          <a:ahLst/>
          <a:cxnLst/>
          <a:rect l="0" t="0" r="0" b="0"/>
          <a:pathLst>
            <a:path>
              <a:moveTo>
                <a:pt x="0" y="8894"/>
              </a:moveTo>
              <a:lnTo>
                <a:pt x="1356667" y="889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00" kern="1200"/>
        </a:p>
      </dsp:txBody>
      <dsp:txXfrm rot="10800000">
        <a:off x="4074475" y="1528325"/>
        <a:ext cx="67833" cy="67833"/>
      </dsp:txXfrm>
    </dsp:sp>
    <dsp:sp modelId="{D43836BF-F060-4940-AD02-EC1FEB3DC39F}">
      <dsp:nvSpPr>
        <dsp:cNvPr id="0" name=""/>
        <dsp:cNvSpPr/>
      </dsp:nvSpPr>
      <dsp:spPr>
        <a:xfrm>
          <a:off x="1239957" y="268659"/>
          <a:ext cx="2762892" cy="11217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kern="1200" dirty="0"/>
            <a:t>Historien </a:t>
          </a:r>
        </a:p>
      </dsp:txBody>
      <dsp:txXfrm>
        <a:off x="1644573" y="432942"/>
        <a:ext cx="1953660" cy="793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4DC3A-1146-414D-A384-30924404F3EB}" type="datetimeFigureOut">
              <a:rPr lang="en-GB" smtClean="0"/>
              <a:t>23/10/2017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C70C0-66EA-8B42-AD5D-8DA82F7FC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83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Mack sine verdier gjennom 140</a:t>
            </a:r>
            <a:r>
              <a:rPr lang="nb-NO" baseline="0" dirty="0" smtClean="0"/>
              <a:t> år.  Galskap heter temaet.. Men i råskap er i mitt hode mye av positiv ting som kan sammenlignes noen ganger med galskap.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C70C0-66EA-8B42-AD5D-8DA82F7FC82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521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Mack sin grunnlegger var det fremste beviste vi har på galskap eller råskap. I en tid der</a:t>
            </a:r>
            <a:r>
              <a:rPr lang="nb-NO" baseline="0" dirty="0" smtClean="0"/>
              <a:t> </a:t>
            </a:r>
            <a:r>
              <a:rPr lang="nb-NO" baseline="0" dirty="0" err="1" smtClean="0"/>
              <a:t>motstanderene</a:t>
            </a:r>
            <a:r>
              <a:rPr lang="nb-NO" baseline="0" dirty="0" smtClean="0"/>
              <a:t> mot alkohol var ekstremt sterk, og de klarte neste å ødelegge for Ludwig.</a:t>
            </a:r>
          </a:p>
          <a:p>
            <a:r>
              <a:rPr lang="nb-NO" baseline="0" dirty="0" smtClean="0"/>
              <a:t>140 år i år.  Etterkommeren hans var hans svigersønn. En rå avgjørelse.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C70C0-66EA-8B42-AD5D-8DA82F7FC82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009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Det</a:t>
            </a:r>
            <a:r>
              <a:rPr lang="en-GB" dirty="0" smtClean="0"/>
              <a:t> </a:t>
            </a:r>
            <a:r>
              <a:rPr lang="en-GB" dirty="0" err="1" smtClean="0"/>
              <a:t>har</a:t>
            </a:r>
            <a:r>
              <a:rPr lang="en-GB" dirty="0" smtClean="0"/>
              <a:t> </a:t>
            </a:r>
            <a:r>
              <a:rPr lang="en-GB" dirty="0" err="1" smtClean="0"/>
              <a:t>vært</a:t>
            </a:r>
            <a:r>
              <a:rPr lang="en-GB" dirty="0" smtClean="0"/>
              <a:t> mange </a:t>
            </a:r>
            <a:r>
              <a:rPr lang="en-GB" dirty="0" err="1" smtClean="0"/>
              <a:t>bølger</a:t>
            </a:r>
            <a:r>
              <a:rPr lang="en-GB" dirty="0" smtClean="0"/>
              <a:t> I Mack sin </a:t>
            </a:r>
            <a:r>
              <a:rPr lang="en-GB" dirty="0" err="1" smtClean="0"/>
              <a:t>historie</a:t>
            </a:r>
            <a:r>
              <a:rPr lang="en-GB" dirty="0" smtClean="0"/>
              <a:t>.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Anbefaler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å</a:t>
            </a:r>
            <a:r>
              <a:rPr lang="en-GB" baseline="0" dirty="0" smtClean="0"/>
              <a:t> se </a:t>
            </a:r>
            <a:r>
              <a:rPr lang="en-GB" baseline="0" dirty="0" err="1" smtClean="0"/>
              <a:t>filmen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vår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som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vises</a:t>
            </a:r>
            <a:r>
              <a:rPr lang="en-GB" baseline="0" dirty="0" smtClean="0"/>
              <a:t> I </a:t>
            </a:r>
            <a:r>
              <a:rPr lang="en-GB" baseline="0" dirty="0" err="1" smtClean="0"/>
              <a:t>nabolokalet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ølhallen</a:t>
            </a:r>
            <a:r>
              <a:rPr lang="en-GB" baseline="0" dirty="0" smtClean="0"/>
              <a:t>. Men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vært</a:t>
            </a:r>
            <a:r>
              <a:rPr lang="en-GB" baseline="0" dirty="0" smtClean="0"/>
              <a:t> alt </a:t>
            </a:r>
            <a:r>
              <a:rPr lang="en-GB" baseline="0" dirty="0" err="1" smtClean="0"/>
              <a:t>fra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veldig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teknisk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konkurs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flere</a:t>
            </a:r>
            <a:r>
              <a:rPr lang="en-GB" baseline="0" dirty="0" smtClean="0"/>
              <a:t> ganger. </a:t>
            </a:r>
          </a:p>
          <a:p>
            <a:r>
              <a:rPr lang="en-GB" baseline="0" dirty="0" err="1" smtClean="0"/>
              <a:t>Familien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I 140 </a:t>
            </a:r>
            <a:r>
              <a:rPr lang="en-GB" baseline="0" dirty="0" err="1" smtClean="0"/>
              <a:t>år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gjort</a:t>
            </a:r>
            <a:r>
              <a:rPr lang="en-GB" baseline="0" dirty="0" smtClean="0"/>
              <a:t> alt for at </a:t>
            </a:r>
            <a:r>
              <a:rPr lang="en-GB" baseline="0" dirty="0" err="1" smtClean="0"/>
              <a:t>bedriften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eierskapet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skal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forbli</a:t>
            </a:r>
            <a:r>
              <a:rPr lang="en-GB" baseline="0" dirty="0" smtClean="0"/>
              <a:t> I </a:t>
            </a:r>
            <a:r>
              <a:rPr lang="en-GB" baseline="0" dirty="0" err="1" smtClean="0"/>
              <a:t>nord-norge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og</a:t>
            </a:r>
            <a:r>
              <a:rPr lang="en-GB" baseline="0" dirty="0" smtClean="0"/>
              <a:t> I </a:t>
            </a:r>
            <a:r>
              <a:rPr lang="en-GB" baseline="0" dirty="0" err="1" smtClean="0"/>
              <a:t>familien</a:t>
            </a:r>
            <a:r>
              <a:rPr lang="en-GB" baseline="0" dirty="0" smtClean="0"/>
              <a:t>. Mack </a:t>
            </a:r>
            <a:r>
              <a:rPr lang="en-GB" baseline="0" dirty="0" err="1" smtClean="0"/>
              <a:t>står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bak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rekke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veldrevne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selskaper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sitt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utspring</a:t>
            </a:r>
            <a:r>
              <a:rPr lang="en-GB" baseline="0" dirty="0" smtClean="0"/>
              <a:t> I </a:t>
            </a:r>
            <a:r>
              <a:rPr lang="en-GB" baseline="0" dirty="0" err="1" smtClean="0"/>
              <a:t>fra</a:t>
            </a:r>
            <a:r>
              <a:rPr lang="en-GB" baseline="0" dirty="0" smtClean="0"/>
              <a:t> Mack. 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C70C0-66EA-8B42-AD5D-8DA82F7FC82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92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Det</a:t>
            </a:r>
            <a:r>
              <a:rPr lang="en-GB" dirty="0" smtClean="0"/>
              <a:t> </a:t>
            </a:r>
            <a:r>
              <a:rPr lang="en-GB" dirty="0" err="1" smtClean="0"/>
              <a:t>største</a:t>
            </a:r>
            <a:r>
              <a:rPr lang="en-GB" dirty="0" smtClean="0"/>
              <a:t> </a:t>
            </a:r>
            <a:r>
              <a:rPr lang="en-GB" dirty="0" err="1" smtClean="0"/>
              <a:t>beviset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på</a:t>
            </a:r>
            <a:r>
              <a:rPr lang="en-GB" baseline="0" dirty="0" smtClean="0"/>
              <a:t> at vi </a:t>
            </a:r>
            <a:r>
              <a:rPr lang="en-GB" baseline="0" dirty="0" err="1" smtClean="0"/>
              <a:t>etterlever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verdiene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grunnleggeren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enda</a:t>
            </a:r>
            <a:r>
              <a:rPr lang="en-GB" baseline="0" dirty="0" smtClean="0"/>
              <a:t> den dag I dag,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besliutningen</a:t>
            </a:r>
            <a:r>
              <a:rPr lang="en-GB" baseline="0" dirty="0" smtClean="0"/>
              <a:t> om </a:t>
            </a:r>
            <a:r>
              <a:rPr lang="en-GB" baseline="0" dirty="0" err="1" smtClean="0"/>
              <a:t>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bygge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nytt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bryggeri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Familien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satset</a:t>
            </a:r>
            <a:r>
              <a:rPr lang="en-GB" baseline="0" dirty="0" smtClean="0"/>
              <a:t> alt </a:t>
            </a:r>
            <a:r>
              <a:rPr lang="en-GB" baseline="0" dirty="0" err="1" smtClean="0"/>
              <a:t>som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verdier</a:t>
            </a:r>
            <a:r>
              <a:rPr lang="en-GB" baseline="0" dirty="0" smtClean="0"/>
              <a:t> I </a:t>
            </a:r>
            <a:r>
              <a:rPr lang="en-GB" baseline="0" dirty="0" err="1" smtClean="0"/>
              <a:t>selskapet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bygge</a:t>
            </a:r>
            <a:r>
              <a:rPr lang="en-GB" baseline="0" dirty="0" smtClean="0"/>
              <a:t> et </a:t>
            </a:r>
            <a:r>
              <a:rPr lang="en-GB" baseline="0" dirty="0" err="1" smtClean="0"/>
              <a:t>nytt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bryggeri</a:t>
            </a:r>
            <a:r>
              <a:rPr lang="en-GB" baseline="0" dirty="0" smtClean="0"/>
              <a:t>, for </a:t>
            </a:r>
            <a:r>
              <a:rPr lang="en-GB" baseline="0" dirty="0" err="1" smtClean="0"/>
              <a:t>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kunne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overleve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også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neste</a:t>
            </a:r>
            <a:r>
              <a:rPr lang="en-GB" baseline="0" dirty="0" smtClean="0"/>
              <a:t> 140 </a:t>
            </a:r>
            <a:r>
              <a:rPr lang="en-GB" baseline="0" dirty="0" err="1" smtClean="0"/>
              <a:t>år</a:t>
            </a:r>
            <a:r>
              <a:rPr lang="en-GB" baseline="0" dirty="0" smtClean="0"/>
              <a:t>. I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verden</a:t>
            </a:r>
            <a:r>
              <a:rPr lang="en-GB" baseline="0" dirty="0" smtClean="0"/>
              <a:t> der de store </a:t>
            </a:r>
            <a:r>
              <a:rPr lang="en-GB" baseline="0" dirty="0" err="1" smtClean="0"/>
              <a:t>bryggereiene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slår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sammen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bryggeri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enorme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enheter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så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valgte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eierne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investere</a:t>
            </a:r>
            <a:r>
              <a:rPr lang="en-GB" baseline="0" dirty="0" smtClean="0"/>
              <a:t> alt </a:t>
            </a:r>
            <a:r>
              <a:rPr lang="en-GB" baseline="0" dirty="0" err="1" smtClean="0"/>
              <a:t>og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litt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I et </a:t>
            </a:r>
            <a:r>
              <a:rPr lang="en-GB" baseline="0" dirty="0" err="1" smtClean="0"/>
              <a:t>bryggeri</a:t>
            </a:r>
            <a:r>
              <a:rPr lang="en-GB" baseline="0" dirty="0" smtClean="0"/>
              <a:t> her I </a:t>
            </a:r>
            <a:r>
              <a:rPr lang="en-GB" baseline="0" dirty="0" err="1" smtClean="0"/>
              <a:t>vårt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kjære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nord-norge</a:t>
            </a:r>
            <a:r>
              <a:rPr lang="en-GB" baseline="0" dirty="0" smtClean="0"/>
              <a:t>.  </a:t>
            </a:r>
            <a:r>
              <a:rPr lang="en-GB" baseline="0" dirty="0" err="1" smtClean="0"/>
              <a:t>Nærmeste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vært</a:t>
            </a:r>
            <a:r>
              <a:rPr lang="en-GB" baseline="0" dirty="0" smtClean="0"/>
              <a:t> I </a:t>
            </a:r>
            <a:r>
              <a:rPr lang="en-GB" baseline="0" dirty="0" err="1" smtClean="0"/>
              <a:t>Bodø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Nordlandsbryggeriet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kjøpt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opp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av</a:t>
            </a:r>
            <a:r>
              <a:rPr lang="en-GB" baseline="0" dirty="0" smtClean="0"/>
              <a:t> Carlsberg, </a:t>
            </a:r>
            <a:r>
              <a:rPr lang="en-GB" baseline="0" dirty="0" err="1" smtClean="0"/>
              <a:t>og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lagt</a:t>
            </a:r>
            <a:r>
              <a:rPr lang="en-GB" baseline="0" dirty="0" smtClean="0"/>
              <a:t> ned for masse </a:t>
            </a:r>
            <a:r>
              <a:rPr lang="en-GB" baseline="0" dirty="0" err="1" smtClean="0"/>
              <a:t>år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siden</a:t>
            </a:r>
            <a:r>
              <a:rPr lang="en-GB" baseline="0" dirty="0" smtClean="0"/>
              <a:t>. Men de </a:t>
            </a:r>
            <a:r>
              <a:rPr lang="en-GB" baseline="0" dirty="0" err="1" smtClean="0"/>
              <a:t>flyttet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selsagt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produksjon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Sørover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og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forsatte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selge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nordlandspils</a:t>
            </a:r>
            <a:r>
              <a:rPr lang="en-GB" baseline="0" dirty="0" smtClean="0"/>
              <a:t>.. 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C70C0-66EA-8B42-AD5D-8DA82F7FC82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116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nord-norge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og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nord-norge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oss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sterkt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forankret</a:t>
            </a:r>
            <a:r>
              <a:rPr lang="en-GB" baseline="0" dirty="0" smtClean="0"/>
              <a:t> I alt vi driver med </a:t>
            </a:r>
            <a:r>
              <a:rPr lang="en-GB" baseline="0" dirty="0" err="1" smtClean="0"/>
              <a:t>hos</a:t>
            </a:r>
            <a:r>
              <a:rPr lang="en-GB" baseline="0" dirty="0" smtClean="0"/>
              <a:t> Mack!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C70C0-66EA-8B42-AD5D-8DA82F7FC82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1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 jobber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døgnet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rundt</a:t>
            </a:r>
            <a:r>
              <a:rPr lang="en-GB" baseline="0" dirty="0" smtClean="0"/>
              <a:t> for </a:t>
            </a:r>
            <a:r>
              <a:rPr lang="en-GB" baseline="0" dirty="0" err="1" smtClean="0"/>
              <a:t>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være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merkevare</a:t>
            </a:r>
            <a:r>
              <a:rPr lang="en-GB" baseline="0" dirty="0" smtClean="0"/>
              <a:t> folk </a:t>
            </a:r>
            <a:r>
              <a:rPr lang="en-GB" baseline="0" dirty="0" err="1" smtClean="0"/>
              <a:t>fra</a:t>
            </a:r>
            <a:r>
              <a:rPr lang="en-GB" baseline="0" dirty="0" smtClean="0"/>
              <a:t> Norge, </a:t>
            </a:r>
            <a:r>
              <a:rPr lang="en-GB" baseline="0" dirty="0" err="1" smtClean="0"/>
              <a:t>og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spesielt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nord-norge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føler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stolhet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. Vi </a:t>
            </a:r>
            <a:r>
              <a:rPr lang="en-GB" baseline="0" dirty="0" err="1" smtClean="0"/>
              <a:t>tilbyr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spons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idrettslag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kulturarrangement</a:t>
            </a:r>
            <a:r>
              <a:rPr lang="en-GB" baseline="0" dirty="0" smtClean="0"/>
              <a:t>, vi </a:t>
            </a:r>
            <a:r>
              <a:rPr lang="en-GB" baseline="0" dirty="0" err="1" smtClean="0"/>
              <a:t>ønsker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være</a:t>
            </a:r>
            <a:r>
              <a:rPr lang="en-GB" baseline="0" dirty="0" smtClean="0"/>
              <a:t> med </a:t>
            </a:r>
            <a:r>
              <a:rPr lang="en-GB" baseline="0" dirty="0" err="1" smtClean="0"/>
              <a:t>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bygge</a:t>
            </a:r>
            <a:r>
              <a:rPr lang="en-GB" baseline="0" dirty="0" smtClean="0"/>
              <a:t> Nord-Norge. Vi </a:t>
            </a:r>
            <a:r>
              <a:rPr lang="en-GB" baseline="0" dirty="0" err="1" smtClean="0"/>
              <a:t>bruker</a:t>
            </a:r>
            <a:r>
              <a:rPr lang="en-GB" baseline="0" dirty="0" smtClean="0"/>
              <a:t> kun </a:t>
            </a:r>
            <a:r>
              <a:rPr lang="en-GB" baseline="0" dirty="0" err="1" smtClean="0"/>
              <a:t>nordnorske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leverandører</a:t>
            </a:r>
            <a:r>
              <a:rPr lang="en-GB" baseline="0" dirty="0" smtClean="0"/>
              <a:t>, I </a:t>
            </a:r>
            <a:r>
              <a:rPr lang="en-GB" baseline="0" dirty="0" err="1" smtClean="0"/>
              <a:t>alle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tilfeller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lar </a:t>
            </a:r>
            <a:r>
              <a:rPr lang="en-GB" baseline="0" dirty="0" err="1" smtClean="0"/>
              <a:t>seg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gjøre</a:t>
            </a:r>
            <a:r>
              <a:rPr lang="en-GB" baseline="0" dirty="0" smtClean="0"/>
              <a:t>. Design, </a:t>
            </a:r>
            <a:r>
              <a:rPr lang="en-GB" baseline="0" dirty="0" err="1" smtClean="0"/>
              <a:t>teknisk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bygging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av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fabrikk</a:t>
            </a:r>
            <a:r>
              <a:rPr lang="en-GB" baseline="0" dirty="0" smtClean="0"/>
              <a:t>.  Vi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også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ansatte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etablert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egne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selskaper</a:t>
            </a:r>
            <a:r>
              <a:rPr lang="en-GB" baseline="0" dirty="0" smtClean="0"/>
              <a:t> med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storavtale</a:t>
            </a:r>
            <a:r>
              <a:rPr lang="en-GB" baseline="0" dirty="0" smtClean="0"/>
              <a:t> med Mack, </a:t>
            </a:r>
            <a:r>
              <a:rPr lang="en-GB" baseline="0" dirty="0" err="1" smtClean="0"/>
              <a:t>slik</a:t>
            </a:r>
            <a:r>
              <a:rPr lang="en-GB" baseline="0" dirty="0" smtClean="0"/>
              <a:t> at de </a:t>
            </a:r>
            <a:r>
              <a:rPr lang="en-GB" baseline="0" dirty="0" err="1" smtClean="0"/>
              <a:t>turte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starte</a:t>
            </a:r>
            <a:r>
              <a:rPr lang="en-GB" baseline="0" dirty="0" smtClean="0"/>
              <a:t> for </a:t>
            </a:r>
            <a:r>
              <a:rPr lang="en-GB" baseline="0" dirty="0" err="1" smtClean="0"/>
              <a:t>seg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selv</a:t>
            </a:r>
            <a:r>
              <a:rPr lang="en-GB" baseline="0" dirty="0" smtClean="0"/>
              <a:t>. 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C70C0-66EA-8B42-AD5D-8DA82F7FC82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907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C70C0-66EA-8B42-AD5D-8DA82F7FC82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316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C70C0-66EA-8B42-AD5D-8DA82F7FC82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18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671" y="2643046"/>
            <a:ext cx="4352658" cy="157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36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media 10"/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attFill prst="lgConfetti">
            <a:fgClr>
              <a:schemeClr val="accent1">
                <a:lumMod val="20000"/>
                <a:lumOff val="80000"/>
              </a:schemeClr>
            </a:fgClr>
            <a:bgClr>
              <a:schemeClr val="accent1">
                <a:lumMod val="40000"/>
                <a:lumOff val="60000"/>
              </a:schemeClr>
            </a:bgClr>
          </a:pattFill>
        </p:spPr>
        <p:txBody>
          <a:bodyPr tIns="1332000" anchor="ctr" anchorCtr="1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 i="0" baseline="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Dra inn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video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eller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klikk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på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ikonet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å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legge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3600" y="722134"/>
            <a:ext cx="11350682" cy="831600"/>
          </a:xfrm>
        </p:spPr>
        <p:txBody>
          <a:bodyPr anchor="b" anchorCtr="0"/>
          <a:lstStyle>
            <a:lvl1pPr>
              <a:defRPr cap="all" baseline="0"/>
            </a:lvl1pPr>
          </a:lstStyle>
          <a:p>
            <a:r>
              <a:rPr lang="nb-NO"/>
              <a:t>Overskrift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3600" y="1702800"/>
            <a:ext cx="11350682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11229787" y="6409344"/>
            <a:ext cx="664495" cy="17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459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671" y="2643321"/>
            <a:ext cx="4352658" cy="15713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1850" y="2945468"/>
            <a:ext cx="10529500" cy="923330"/>
          </a:xfrm>
        </p:spPr>
        <p:txBody>
          <a:bodyPr anchor="t" anchorCtr="0">
            <a:spAutoFit/>
          </a:bodyPr>
          <a:lstStyle>
            <a:lvl1pPr algn="ctr">
              <a:defRPr sz="6000" cap="all" baseline="0"/>
            </a:lvl1pPr>
          </a:lstStyle>
          <a:p>
            <a:r>
              <a:rPr lang="nb-NO" dirty="0"/>
              <a:t>Seksjonstittel</a:t>
            </a:r>
            <a:endParaRPr lang="en-GB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3751" y="2617930"/>
            <a:ext cx="664502" cy="173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1850" y="2945467"/>
            <a:ext cx="10529500" cy="1745065"/>
          </a:xfrm>
        </p:spPr>
        <p:txBody>
          <a:bodyPr anchor="t" anchorCtr="0">
            <a:spAutoFit/>
          </a:bodyPr>
          <a:lstStyle>
            <a:lvl1pPr algn="ctr">
              <a:defRPr sz="6000" cap="all" baseline="0"/>
            </a:lvl1pPr>
          </a:lstStyle>
          <a:p>
            <a:r>
              <a:rPr lang="nb-NO" dirty="0"/>
              <a:t>Presentasjonens</a:t>
            </a:r>
            <a:br>
              <a:rPr lang="nb-NO" dirty="0"/>
            </a:br>
            <a:r>
              <a:rPr lang="nb-NO" dirty="0"/>
              <a:t>tittel</a:t>
            </a:r>
            <a:endParaRPr lang="en-GB" dirty="0"/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85563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3751" y="2617930"/>
            <a:ext cx="664502" cy="173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3600" y="722134"/>
            <a:ext cx="11350682" cy="831600"/>
          </a:xfrm>
        </p:spPr>
        <p:txBody>
          <a:bodyPr anchor="b" anchorCtr="0"/>
          <a:lstStyle>
            <a:lvl1pPr>
              <a:defRPr cap="all" baseline="0"/>
            </a:lvl1pPr>
          </a:lstStyle>
          <a:p>
            <a:r>
              <a:rPr lang="nb-NO"/>
              <a:t>Overskrift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3600" y="1702800"/>
            <a:ext cx="11350682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11229787" y="6409344"/>
            <a:ext cx="664495" cy="173661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9780" y="6409341"/>
            <a:ext cx="664502" cy="173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, høyrest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778432" cy="6858000"/>
          </a:xfrm>
          <a:pattFill prst="ltDnDiag">
            <a:fgClr>
              <a:schemeClr val="accent1">
                <a:lumMod val="60000"/>
                <a:lumOff val="40000"/>
              </a:schemeClr>
            </a:fgClr>
            <a:bgClr>
              <a:schemeClr val="accent1">
                <a:lumMod val="40000"/>
                <a:lumOff val="60000"/>
              </a:schemeClr>
            </a:bgClr>
          </a:pattFill>
        </p:spPr>
        <p:txBody>
          <a:bodyPr tIns="1404000" anchor="ctr" anchorCtr="0"/>
          <a:lstStyle>
            <a:lvl1pPr algn="ctr">
              <a:defRPr b="1" baseline="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Dra inn et </a:t>
            </a:r>
            <a:r>
              <a:rPr lang="en-GB" dirty="0" err="1"/>
              <a:t>bilde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trykk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 </a:t>
            </a:r>
            <a:r>
              <a:rPr lang="en-GB" dirty="0" err="1"/>
              <a:t>ikonet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legge</a:t>
            </a:r>
            <a:r>
              <a:rPr lang="en-GB" dirty="0"/>
              <a:t> </a:t>
            </a:r>
            <a:r>
              <a:rPr lang="en-GB" dirty="0" err="1"/>
              <a:t>til</a:t>
            </a:r>
            <a:endParaRPr lang="en-GB" dirty="0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928533" y="1724400"/>
            <a:ext cx="7301247" cy="831600"/>
          </a:xfrm>
        </p:spPr>
        <p:txBody>
          <a:bodyPr anchor="b" anchorCtr="0"/>
          <a:lstStyle>
            <a:lvl1pPr algn="r">
              <a:defRPr cap="none" baseline="0"/>
            </a:lvl1pPr>
          </a:lstStyle>
          <a:p>
            <a:r>
              <a:rPr lang="nb-NO" dirty="0"/>
              <a:t>Overskrift over bilde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027333" y="2710800"/>
            <a:ext cx="4202446" cy="2327333"/>
          </a:xfrm>
        </p:spPr>
        <p:txBody>
          <a:bodyPr>
            <a:normAutofit/>
          </a:bodyPr>
          <a:lstStyle>
            <a:lvl1pPr algn="r">
              <a:defRPr sz="1800"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11229787" y="6409344"/>
            <a:ext cx="664495" cy="173661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9780" y="6409341"/>
            <a:ext cx="664502" cy="173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3600" y="789865"/>
            <a:ext cx="10835600" cy="5644801"/>
          </a:xfrm>
        </p:spPr>
        <p:txBody>
          <a:bodyPr anchor="t" anchorCtr="0"/>
          <a:lstStyle>
            <a:lvl1pPr>
              <a:defRPr b="1" cap="all" baseline="0"/>
            </a:lvl1pPr>
          </a:lstStyle>
          <a:p>
            <a:r>
              <a:rPr lang="nb-NO" dirty="0"/>
              <a:t>Bare Overskrift</a:t>
            </a:r>
            <a:br>
              <a:rPr lang="nb-NO" dirty="0"/>
            </a:br>
            <a:r>
              <a:rPr lang="nb-NO" dirty="0"/>
              <a:t>over flere linjer</a:t>
            </a:r>
            <a:br>
              <a:rPr lang="nb-NO" dirty="0"/>
            </a:br>
            <a:endParaRPr lang="en-GB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11229787" y="6409344"/>
            <a:ext cx="664495" cy="173661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29780" y="6409341"/>
            <a:ext cx="664502" cy="173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671" y="2643321"/>
            <a:ext cx="4352658" cy="1571358"/>
          </a:xfrm>
          <a:prstGeom prst="rect">
            <a:avLst/>
          </a:prstGeom>
        </p:spPr>
      </p:pic>
      <p:sp>
        <p:nvSpPr>
          <p:cNvPr id="3" name="Plassholder f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2218531" y="4927600"/>
            <a:ext cx="7754938" cy="1592263"/>
          </a:xfrm>
        </p:spPr>
        <p:txBody>
          <a:bodyPr>
            <a:normAutofit/>
          </a:bodyPr>
          <a:lstStyle>
            <a:lvl1pPr algn="ctr">
              <a:defRPr sz="2800" baseline="0">
                <a:solidFill>
                  <a:schemeClr val="bg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Call to action / </a:t>
            </a:r>
            <a:r>
              <a:rPr lang="en-GB" dirty="0" err="1"/>
              <a:t>epostadresse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kt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2"/>
          <p:cNvSpPr>
            <a:spLocks noGrp="1"/>
          </p:cNvSpPr>
          <p:nvPr>
            <p:ph type="pic" sz="quarter" idx="11" hasCustomPrompt="1"/>
          </p:nvPr>
        </p:nvSpPr>
        <p:spPr>
          <a:xfrm>
            <a:off x="6698630" y="0"/>
            <a:ext cx="5143500" cy="6858000"/>
          </a:xfrm>
          <a:pattFill prst="ltDnDiag">
            <a:fgClr>
              <a:schemeClr val="accent1">
                <a:lumMod val="60000"/>
                <a:lumOff val="40000"/>
              </a:schemeClr>
            </a:fgClr>
            <a:bgClr>
              <a:schemeClr val="accent1">
                <a:lumMod val="40000"/>
                <a:lumOff val="60000"/>
              </a:schemeClr>
            </a:bgClr>
          </a:pattFill>
        </p:spPr>
        <p:txBody>
          <a:bodyPr tIns="1404000" anchor="ctr" anchorCtr="0"/>
          <a:lstStyle>
            <a:lvl1pPr algn="ctr">
              <a:defRPr b="1" baseline="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Dra inn et </a:t>
            </a:r>
            <a:r>
              <a:rPr lang="en-GB" dirty="0" err="1"/>
              <a:t>bilde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trykk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 </a:t>
            </a:r>
            <a:r>
              <a:rPr lang="en-GB" dirty="0" err="1"/>
              <a:t>ikonet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legge</a:t>
            </a:r>
            <a:r>
              <a:rPr lang="en-GB" dirty="0"/>
              <a:t> </a:t>
            </a:r>
            <a:r>
              <a:rPr lang="en-GB" dirty="0" err="1"/>
              <a:t>til</a:t>
            </a:r>
            <a:endParaRPr lang="en-GB" dirty="0"/>
          </a:p>
        </p:txBody>
      </p:sp>
      <p:sp>
        <p:nvSpPr>
          <p:cNvPr id="15" name="Plassholder for bunntekst 14"/>
          <p:cNvSpPr>
            <a:spLocks noGrp="1"/>
          </p:cNvSpPr>
          <p:nvPr>
            <p:ph type="ftr" sz="quarter" idx="13"/>
          </p:nvPr>
        </p:nvSpPr>
        <p:spPr>
          <a:xfrm>
            <a:off x="11229786" y="6410204"/>
            <a:ext cx="666000" cy="17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endParaRPr lang="en-GB"/>
          </a:p>
        </p:txBody>
      </p:sp>
      <p:graphicFrame>
        <p:nvGraphicFramePr>
          <p:cNvPr id="2" name="Tabell 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27428423"/>
              </p:ext>
            </p:extLst>
          </p:nvPr>
        </p:nvGraphicFramePr>
        <p:xfrm>
          <a:off x="1244987" y="4000499"/>
          <a:ext cx="5301486" cy="2372677"/>
        </p:xfrm>
        <a:graphic>
          <a:graphicData uri="http://schemas.openxmlformats.org/drawingml/2006/table">
            <a:tbl>
              <a:tblPr/>
              <a:tblGrid>
                <a:gridCol w="15279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735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85776">
                <a:tc>
                  <a:txBody>
                    <a:bodyPr/>
                    <a:lstStyle/>
                    <a:p>
                      <a:r>
                        <a:rPr lang="nb-NO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heinhardt" charset="0"/>
                          <a:ea typeface="Theinhardt" charset="0"/>
                          <a:cs typeface="Theinhardt" charset="0"/>
                        </a:rPr>
                        <a:t>BREW</a:t>
                      </a:r>
                    </a:p>
                    <a:p>
                      <a:endParaRPr lang="nb-NO" sz="1800" b="0" i="0" dirty="0">
                        <a:latin typeface="Theinhardt" charset="0"/>
                        <a:ea typeface="Theinhardt" charset="0"/>
                        <a:cs typeface="Theinhardt" charset="0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heinhardt" charset="0"/>
                          <a:ea typeface="Theinhardt" charset="0"/>
                          <a:cs typeface="Theinhardt" charset="0"/>
                        </a:rPr>
                        <a:t>ALC.VOL</a:t>
                      </a:r>
                    </a:p>
                    <a:p>
                      <a:endParaRPr lang="nb-NO" sz="1800" dirty="0"/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4362">
                <a:tc>
                  <a:txBody>
                    <a:bodyPr/>
                    <a:lstStyle/>
                    <a:p>
                      <a:r>
                        <a:rPr lang="nb-NO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heinhardt" charset="0"/>
                          <a:ea typeface="Theinhardt" charset="0"/>
                          <a:cs typeface="Theinhardt" charset="0"/>
                        </a:rPr>
                        <a:t>ALLERGENES</a:t>
                      </a:r>
                    </a:p>
                    <a:p>
                      <a:endParaRPr lang="nb-NO" sz="18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heinhardt" charset="0"/>
                          <a:ea typeface="Theinhardt" charset="0"/>
                          <a:cs typeface="Theinhardt" charset="0"/>
                        </a:rPr>
                        <a:t>INGREDIENTS</a:t>
                      </a: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r>
                        <a:rPr lang="nb-NO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heinhardt" charset="0"/>
                          <a:ea typeface="Theinhardt" charset="0"/>
                          <a:cs typeface="Theinhardt" charset="0"/>
                        </a:rPr>
                        <a:t>BU</a:t>
                      </a:r>
                    </a:p>
                    <a:p>
                      <a:endParaRPr lang="nb-NO" sz="18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heinhardt" charset="0"/>
                          <a:ea typeface="Theinhardt" charset="0"/>
                          <a:cs typeface="Theinhardt" charset="0"/>
                        </a:rPr>
                        <a:t>BITTERNESS                   SWEETNESS                 FRUITINESS</a:t>
                      </a:r>
                      <a:endParaRPr lang="nb-NO" sz="1100" b="0" i="0" dirty="0">
                        <a:latin typeface="Theinhardt" charset="0"/>
                        <a:ea typeface="Theinhardt" charset="0"/>
                        <a:cs typeface="Theinhardt" charset="0"/>
                      </a:endParaRPr>
                    </a:p>
                    <a:p>
                      <a:endParaRPr lang="nb-NO" sz="2400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0075">
                <a:tc>
                  <a:txBody>
                    <a:bodyPr/>
                    <a:lstStyle/>
                    <a:p>
                      <a:r>
                        <a:rPr lang="nb-NO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heinhardt" charset="0"/>
                          <a:ea typeface="Theinhardt" charset="0"/>
                          <a:cs typeface="Theinhardt" charset="0"/>
                        </a:rPr>
                        <a:t>SERV.TEMPERATURE</a:t>
                      </a:r>
                    </a:p>
                    <a:p>
                      <a:endParaRPr lang="nb-NO" sz="1800" dirty="0"/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b-NO" sz="1100" b="0" i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heinhardt" charset="0"/>
                          <a:ea typeface="Theinhardt" charset="0"/>
                          <a:cs typeface="Theinhardt" charset="0"/>
                        </a:rPr>
                        <a:t>SERVES TOGETHER</a:t>
                      </a:r>
                    </a:p>
                  </a:txBody>
                  <a:tcPr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ittel 6"/>
          <p:cNvSpPr>
            <a:spLocks noGrp="1"/>
          </p:cNvSpPr>
          <p:nvPr>
            <p:ph type="title" hasCustomPrompt="1"/>
          </p:nvPr>
        </p:nvSpPr>
        <p:spPr>
          <a:xfrm>
            <a:off x="1102363" y="530596"/>
            <a:ext cx="6670037" cy="757130"/>
          </a:xfrm>
        </p:spPr>
        <p:txBody>
          <a:bodyPr wrap="square">
            <a:spAutoFit/>
          </a:bodyPr>
          <a:lstStyle/>
          <a:p>
            <a:r>
              <a:rPr lang="nb-NO" dirty="0"/>
              <a:t>Produkt</a:t>
            </a:r>
            <a:endParaRPr lang="en-GB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1102363" y="1861291"/>
            <a:ext cx="5444109" cy="192624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dirty="0"/>
              <a:t>Beskrivelse</a:t>
            </a:r>
            <a:endParaRPr lang="en-GB" dirty="0"/>
          </a:p>
        </p:txBody>
      </p:sp>
      <p:sp>
        <p:nvSpPr>
          <p:cNvPr id="18" name="Plassholder for tekst BREW"/>
          <p:cNvSpPr>
            <a:spLocks noGrp="1"/>
          </p:cNvSpPr>
          <p:nvPr>
            <p:ph type="body" sz="quarter" idx="15" hasCustomPrompt="1"/>
          </p:nvPr>
        </p:nvSpPr>
        <p:spPr>
          <a:xfrm>
            <a:off x="1244988" y="4208098"/>
            <a:ext cx="1480284" cy="341632"/>
          </a:xfrm>
        </p:spPr>
        <p:txBody>
          <a:bodyPr lIns="90000">
            <a:normAutofit/>
          </a:bodyPr>
          <a:lstStyle>
            <a:lvl1pPr>
              <a:defRPr sz="1800">
                <a:latin typeface="Theinhardt" charset="0"/>
                <a:ea typeface="Theinhardt" charset="0"/>
                <a:cs typeface="Theinhardt" charset="0"/>
              </a:defRPr>
            </a:lvl1pPr>
          </a:lstStyle>
          <a:p>
            <a:pPr lvl="0"/>
            <a:r>
              <a:rPr lang="en-GB" dirty="0"/>
              <a:t>Type</a:t>
            </a:r>
          </a:p>
        </p:txBody>
      </p:sp>
      <p:sp>
        <p:nvSpPr>
          <p:cNvPr id="20" name="Plassholder for tekst ALC VOL"/>
          <p:cNvSpPr>
            <a:spLocks noGrp="1"/>
          </p:cNvSpPr>
          <p:nvPr>
            <p:ph type="body" sz="quarter" idx="16" hasCustomPrompt="1"/>
          </p:nvPr>
        </p:nvSpPr>
        <p:spPr>
          <a:xfrm>
            <a:off x="2768987" y="4208098"/>
            <a:ext cx="3777485" cy="341632"/>
          </a:xfrm>
        </p:spPr>
        <p:txBody>
          <a:bodyPr lIns="90000">
            <a:normAutofit/>
          </a:bodyPr>
          <a:lstStyle>
            <a:lvl1pPr>
              <a:defRPr sz="1800" baseline="0">
                <a:latin typeface="Theinhardt" charset="0"/>
                <a:ea typeface="Theinhardt" charset="0"/>
                <a:cs typeface="Theinhardt" charset="0"/>
              </a:defRPr>
            </a:lvl1pPr>
          </a:lstStyle>
          <a:p>
            <a:pPr lvl="0"/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21" name="Plassholder for tekst ALLERGENES"/>
          <p:cNvSpPr>
            <a:spLocks noGrp="1"/>
          </p:cNvSpPr>
          <p:nvPr>
            <p:ph type="body" sz="quarter" idx="17" hasCustomPrompt="1"/>
          </p:nvPr>
        </p:nvSpPr>
        <p:spPr>
          <a:xfrm>
            <a:off x="1244988" y="4719086"/>
            <a:ext cx="1480284" cy="341632"/>
          </a:xfrm>
        </p:spPr>
        <p:txBody>
          <a:bodyPr lIns="90000">
            <a:normAutofit/>
          </a:bodyPr>
          <a:lstStyle>
            <a:lvl1pPr>
              <a:defRPr sz="1800">
                <a:latin typeface="Theinhardt" charset="0"/>
                <a:ea typeface="Theinhardt" charset="0"/>
                <a:cs typeface="Theinhardt" charset="0"/>
              </a:defRPr>
            </a:lvl1pPr>
          </a:lstStyle>
          <a:p>
            <a:pPr lvl="0"/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22" name="Plassholder for tekst INGREDIENTS"/>
          <p:cNvSpPr>
            <a:spLocks noGrp="1"/>
          </p:cNvSpPr>
          <p:nvPr>
            <p:ph type="body" sz="quarter" idx="18" hasCustomPrompt="1"/>
          </p:nvPr>
        </p:nvSpPr>
        <p:spPr>
          <a:xfrm>
            <a:off x="2768988" y="4719086"/>
            <a:ext cx="3777484" cy="341632"/>
          </a:xfrm>
        </p:spPr>
        <p:txBody>
          <a:bodyPr lIns="90000">
            <a:normAutofit/>
          </a:bodyPr>
          <a:lstStyle>
            <a:lvl1pPr>
              <a:defRPr sz="1800" baseline="0">
                <a:latin typeface="Theinhardt" charset="0"/>
                <a:ea typeface="Theinhardt" charset="0"/>
                <a:cs typeface="Theinhardt" charset="0"/>
              </a:defRPr>
            </a:lvl1pPr>
          </a:lstStyle>
          <a:p>
            <a:pPr lvl="0"/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23" name="Plassholder for tekst BU"/>
          <p:cNvSpPr>
            <a:spLocks noGrp="1"/>
          </p:cNvSpPr>
          <p:nvPr>
            <p:ph type="body" sz="quarter" idx="19" hasCustomPrompt="1"/>
          </p:nvPr>
        </p:nvSpPr>
        <p:spPr>
          <a:xfrm>
            <a:off x="1244988" y="5328686"/>
            <a:ext cx="1480284" cy="341632"/>
          </a:xfrm>
        </p:spPr>
        <p:txBody>
          <a:bodyPr lIns="90000">
            <a:normAutofit/>
          </a:bodyPr>
          <a:lstStyle>
            <a:lvl1pPr>
              <a:defRPr sz="1800">
                <a:latin typeface="Theinhardt" charset="0"/>
                <a:ea typeface="Theinhardt" charset="0"/>
                <a:cs typeface="Theinhardt" charset="0"/>
              </a:defRPr>
            </a:lvl1pPr>
          </a:lstStyle>
          <a:p>
            <a:pPr lvl="0"/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25" name="Plassholder for tekst SERV. TEMP"/>
          <p:cNvSpPr>
            <a:spLocks noGrp="1"/>
          </p:cNvSpPr>
          <p:nvPr>
            <p:ph type="body" sz="quarter" idx="21" hasCustomPrompt="1"/>
          </p:nvPr>
        </p:nvSpPr>
        <p:spPr>
          <a:xfrm>
            <a:off x="1244988" y="5960928"/>
            <a:ext cx="1480284" cy="341632"/>
          </a:xfrm>
        </p:spPr>
        <p:txBody>
          <a:bodyPr lIns="90000">
            <a:normAutofit/>
          </a:bodyPr>
          <a:lstStyle>
            <a:lvl1pPr>
              <a:defRPr sz="1800">
                <a:latin typeface="Theinhardt" charset="0"/>
                <a:ea typeface="Theinhardt" charset="0"/>
                <a:cs typeface="Theinhardt" charset="0"/>
              </a:defRPr>
            </a:lvl1pPr>
          </a:lstStyle>
          <a:p>
            <a:pPr lvl="0"/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26" name="Plassholder for tekst SERVES TOGETHER"/>
          <p:cNvSpPr>
            <a:spLocks noGrp="1"/>
          </p:cNvSpPr>
          <p:nvPr>
            <p:ph type="body" sz="quarter" idx="22" hasCustomPrompt="1"/>
          </p:nvPr>
        </p:nvSpPr>
        <p:spPr>
          <a:xfrm>
            <a:off x="2768988" y="5960928"/>
            <a:ext cx="3777484" cy="341632"/>
          </a:xfrm>
        </p:spPr>
        <p:txBody>
          <a:bodyPr lIns="90000">
            <a:normAutofit/>
          </a:bodyPr>
          <a:lstStyle>
            <a:lvl1pPr>
              <a:defRPr sz="1800" baseline="0">
                <a:latin typeface="Theinhardt" charset="0"/>
                <a:ea typeface="Theinhardt" charset="0"/>
                <a:cs typeface="Theinhardt" charset="0"/>
              </a:defRPr>
            </a:lvl1pPr>
          </a:lstStyle>
          <a:p>
            <a:pPr lvl="0"/>
            <a:r>
              <a:rPr lang="en-GB" dirty="0" err="1"/>
              <a:t>Tekst</a:t>
            </a:r>
            <a:endParaRPr lang="en-GB" dirty="0"/>
          </a:p>
        </p:txBody>
      </p:sp>
      <p:sp>
        <p:nvSpPr>
          <p:cNvPr id="24" name="Plassholder for tekst BITTERNESS"/>
          <p:cNvSpPr>
            <a:spLocks noGrp="1"/>
          </p:cNvSpPr>
          <p:nvPr>
            <p:ph type="body" sz="quarter" idx="20" hasCustomPrompt="1"/>
          </p:nvPr>
        </p:nvSpPr>
        <p:spPr>
          <a:xfrm>
            <a:off x="2777952" y="5346616"/>
            <a:ext cx="1121695" cy="341632"/>
          </a:xfrm>
        </p:spPr>
        <p:txBody>
          <a:bodyPr lIns="9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••••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••</a:t>
            </a:r>
            <a:endParaRPr lang="en-GB" dirty="0"/>
          </a:p>
        </p:txBody>
      </p:sp>
      <p:sp>
        <p:nvSpPr>
          <p:cNvPr id="27" name="Plassholder for tekst SWEETNESS"/>
          <p:cNvSpPr>
            <a:spLocks noGrp="1"/>
          </p:cNvSpPr>
          <p:nvPr>
            <p:ph type="body" sz="quarter" idx="23" hasCustomPrompt="1"/>
          </p:nvPr>
        </p:nvSpPr>
        <p:spPr>
          <a:xfrm>
            <a:off x="4086799" y="5346616"/>
            <a:ext cx="1121695" cy="341632"/>
          </a:xfrm>
        </p:spPr>
        <p:txBody>
          <a:bodyPr lIns="9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••••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••</a:t>
            </a:r>
            <a:endParaRPr lang="en-GB" dirty="0"/>
          </a:p>
        </p:txBody>
      </p:sp>
      <p:sp>
        <p:nvSpPr>
          <p:cNvPr id="28" name="Plassholder for tekst FRUITNESS"/>
          <p:cNvSpPr>
            <a:spLocks noGrp="1"/>
          </p:cNvSpPr>
          <p:nvPr>
            <p:ph type="body" sz="quarter" idx="24" hasCustomPrompt="1"/>
          </p:nvPr>
        </p:nvSpPr>
        <p:spPr>
          <a:xfrm>
            <a:off x="5359787" y="5346616"/>
            <a:ext cx="1121695" cy="341632"/>
          </a:xfrm>
        </p:spPr>
        <p:txBody>
          <a:bodyPr lIns="9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••••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••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831850" y="2945468"/>
            <a:ext cx="10529500" cy="923330"/>
          </a:xfrm>
        </p:spPr>
        <p:txBody>
          <a:bodyPr anchor="t" anchorCtr="0">
            <a:spAutoFit/>
          </a:bodyPr>
          <a:lstStyle>
            <a:lvl1pPr algn="ctr">
              <a:defRPr sz="6000" cap="all" baseline="0"/>
            </a:lvl1pPr>
          </a:lstStyle>
          <a:p>
            <a:r>
              <a:rPr lang="nb-NO" dirty="0"/>
              <a:t>Seksjonstittel</a:t>
            </a:r>
            <a:endParaRPr lang="en-GB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5763751" y="2617930"/>
            <a:ext cx="664495" cy="17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5763751" y="2617930"/>
            <a:ext cx="664495" cy="173661"/>
          </a:xfrm>
          <a:prstGeom prst="rect">
            <a:avLst/>
          </a:prstGeom>
        </p:spPr>
      </p:pic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1850" y="2945467"/>
            <a:ext cx="10529500" cy="1745065"/>
          </a:xfrm>
        </p:spPr>
        <p:txBody>
          <a:bodyPr anchor="t" anchorCtr="0">
            <a:spAutoFit/>
          </a:bodyPr>
          <a:lstStyle>
            <a:lvl1pPr algn="ctr">
              <a:defRPr sz="6000" cap="all" baseline="0"/>
            </a:lvl1pPr>
          </a:lstStyle>
          <a:p>
            <a:r>
              <a:rPr lang="nb-NO" dirty="0"/>
              <a:t>Presentasjonens</a:t>
            </a:r>
            <a:br>
              <a:rPr lang="nb-NO" dirty="0"/>
            </a:br>
            <a:r>
              <a:rPr lang="nb-NO" dirty="0"/>
              <a:t>tittel</a:t>
            </a:r>
            <a:endParaRPr lang="en-GB" dirty="0"/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85563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1459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3600" y="722134"/>
            <a:ext cx="11350682" cy="831600"/>
          </a:xfrm>
        </p:spPr>
        <p:txBody>
          <a:bodyPr anchor="b" anchorCtr="0"/>
          <a:lstStyle>
            <a:lvl1pPr>
              <a:defRPr cap="all" baseline="0"/>
            </a:lvl1pPr>
          </a:lstStyle>
          <a:p>
            <a:r>
              <a:rPr lang="nb-NO"/>
              <a:t>Overskrift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3600" y="1702800"/>
            <a:ext cx="11350682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11229787" y="6409344"/>
            <a:ext cx="664495" cy="17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8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543600" y="789865"/>
            <a:ext cx="10835600" cy="5644801"/>
          </a:xfrm>
        </p:spPr>
        <p:txBody>
          <a:bodyPr anchor="t" anchorCtr="0"/>
          <a:lstStyle>
            <a:lvl1pPr>
              <a:defRPr b="1" cap="all" baseline="0"/>
            </a:lvl1pPr>
          </a:lstStyle>
          <a:p>
            <a:r>
              <a:rPr lang="nb-NO" dirty="0"/>
              <a:t>Bare Overskrift</a:t>
            </a:r>
            <a:br>
              <a:rPr lang="nb-NO" dirty="0"/>
            </a:br>
            <a:r>
              <a:rPr lang="nb-NO" dirty="0"/>
              <a:t>over flere linjer</a:t>
            </a:r>
            <a:br>
              <a:rPr lang="nb-NO" dirty="0"/>
            </a:br>
            <a:endParaRPr lang="en-GB" dirty="0"/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11229787" y="6409344"/>
            <a:ext cx="664495" cy="17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3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2218531" y="4605868"/>
            <a:ext cx="7754938" cy="1625600"/>
          </a:xfrm>
        </p:spPr>
        <p:txBody>
          <a:bodyPr anchor="b" anchorCtr="0">
            <a:normAutofit/>
          </a:bodyPr>
          <a:lstStyle>
            <a:lvl1pPr algn="ctr">
              <a:defRPr sz="2800" baseline="0">
                <a:solidFill>
                  <a:schemeClr val="bg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Call to action / </a:t>
            </a:r>
            <a:r>
              <a:rPr lang="en-GB" dirty="0" err="1"/>
              <a:t>epostadresse</a:t>
            </a:r>
            <a:endParaRPr lang="en-GB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9671" y="2643046"/>
            <a:ext cx="4352658" cy="15719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68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, tekst n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attFill prst="ltDnDiag">
            <a:fgClr>
              <a:schemeClr val="accent1">
                <a:lumMod val="60000"/>
                <a:lumOff val="40000"/>
              </a:schemeClr>
            </a:fgClr>
            <a:bgClr>
              <a:schemeClr val="accent1">
                <a:lumMod val="40000"/>
                <a:lumOff val="60000"/>
              </a:schemeClr>
            </a:bgClr>
          </a:pattFill>
        </p:spPr>
        <p:txBody>
          <a:bodyPr tIns="1404000" anchor="ctr" anchorCtr="0"/>
          <a:lstStyle>
            <a:lvl1pPr algn="ctr">
              <a:defRPr b="1" baseline="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Dra inn et </a:t>
            </a:r>
            <a:r>
              <a:rPr lang="en-GB" dirty="0" err="1"/>
              <a:t>bilde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trykk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 </a:t>
            </a:r>
            <a:r>
              <a:rPr lang="en-GB" dirty="0" err="1"/>
              <a:t>ikonet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legge</a:t>
            </a:r>
            <a:r>
              <a:rPr lang="en-GB" dirty="0"/>
              <a:t> </a:t>
            </a:r>
            <a:r>
              <a:rPr lang="en-GB" dirty="0" err="1"/>
              <a:t>til</a:t>
            </a:r>
            <a:endParaRPr lang="en-GB" dirty="0"/>
          </a:p>
        </p:txBody>
      </p:sp>
      <p:sp>
        <p:nvSpPr>
          <p:cNvPr id="4" name="Tittel 1"/>
          <p:cNvSpPr>
            <a:spLocks noGrp="1"/>
          </p:cNvSpPr>
          <p:nvPr>
            <p:ph type="title" hasCustomPrompt="1"/>
          </p:nvPr>
        </p:nvSpPr>
        <p:spPr>
          <a:xfrm>
            <a:off x="543600" y="4366800"/>
            <a:ext cx="10835600" cy="757130"/>
          </a:xfrm>
        </p:spPr>
        <p:txBody>
          <a:bodyPr anchor="b" anchorCtr="0">
            <a:spAutoFit/>
          </a:bodyPr>
          <a:lstStyle>
            <a:lvl1pPr>
              <a:defRPr b="1" cap="none" baseline="0"/>
            </a:lvl1pPr>
          </a:lstStyle>
          <a:p>
            <a:r>
              <a:rPr lang="nb-NO" dirty="0"/>
              <a:t>Overskrift</a:t>
            </a:r>
            <a:endParaRPr lang="en-GB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5479200"/>
            <a:ext cx="7831138" cy="341632"/>
          </a:xfrm>
        </p:spPr>
        <p:txBody>
          <a:bodyPr>
            <a:sp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Tekst</a:t>
            </a:r>
            <a:endParaRPr lang="en-GB" dirty="0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3"/>
          </p:nvPr>
        </p:nvSpPr>
        <p:spPr>
          <a:xfrm>
            <a:off x="11229787" y="6409344"/>
            <a:ext cx="666000" cy="17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dekkende, tekst o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attFill prst="ltDnDiag">
            <a:fgClr>
              <a:schemeClr val="accent1">
                <a:lumMod val="60000"/>
                <a:lumOff val="40000"/>
              </a:schemeClr>
            </a:fgClr>
            <a:bgClr>
              <a:schemeClr val="accent1">
                <a:lumMod val="40000"/>
                <a:lumOff val="60000"/>
              </a:schemeClr>
            </a:bgClr>
          </a:pattFill>
        </p:spPr>
        <p:txBody>
          <a:bodyPr tIns="1404000" anchor="ctr" anchorCtr="0"/>
          <a:lstStyle>
            <a:lvl1pPr algn="ctr">
              <a:defRPr b="1" baseline="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Dra inn et </a:t>
            </a:r>
            <a:r>
              <a:rPr lang="en-GB" dirty="0" err="1"/>
              <a:t>bilde</a:t>
            </a:r>
            <a:r>
              <a:rPr lang="en-GB" dirty="0"/>
              <a:t> </a:t>
            </a:r>
            <a:r>
              <a:rPr lang="en-GB" dirty="0" err="1"/>
              <a:t>eller</a:t>
            </a:r>
            <a:r>
              <a:rPr lang="en-GB" dirty="0"/>
              <a:t> </a:t>
            </a:r>
            <a:r>
              <a:rPr lang="en-GB" dirty="0" err="1"/>
              <a:t>trykk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 </a:t>
            </a:r>
            <a:r>
              <a:rPr lang="en-GB" dirty="0" err="1"/>
              <a:t>ikonet</a:t>
            </a:r>
            <a:r>
              <a:rPr lang="en-GB" dirty="0"/>
              <a:t> for </a:t>
            </a:r>
            <a:r>
              <a:rPr lang="en-GB" dirty="0" err="1"/>
              <a:t>å</a:t>
            </a:r>
            <a:r>
              <a:rPr lang="en-GB" dirty="0"/>
              <a:t> </a:t>
            </a:r>
            <a:r>
              <a:rPr lang="en-GB" dirty="0" err="1"/>
              <a:t>legge</a:t>
            </a:r>
            <a:r>
              <a:rPr lang="en-GB" dirty="0"/>
              <a:t> </a:t>
            </a:r>
            <a:r>
              <a:rPr lang="en-GB" dirty="0" err="1"/>
              <a:t>til</a:t>
            </a:r>
            <a:endParaRPr lang="en-GB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5479200"/>
            <a:ext cx="7831138" cy="341632"/>
          </a:xfrm>
        </p:spPr>
        <p:txBody>
          <a:bodyPr>
            <a:spAutoFit/>
          </a:bodyPr>
          <a:lstStyle>
            <a:lvl1pPr>
              <a:defRPr sz="1800"/>
            </a:lvl1pPr>
          </a:lstStyle>
          <a:p>
            <a:pPr lvl="0"/>
            <a:r>
              <a:rPr lang="nb-NO" dirty="0"/>
              <a:t>Tekst</a:t>
            </a:r>
            <a:endParaRPr lang="en-GB" dirty="0"/>
          </a:p>
        </p:txBody>
      </p:sp>
      <p:sp>
        <p:nvSpPr>
          <p:cNvPr id="5" name="Tittel 1"/>
          <p:cNvSpPr>
            <a:spLocks noGrp="1"/>
          </p:cNvSpPr>
          <p:nvPr>
            <p:ph type="title" hasCustomPrompt="1"/>
          </p:nvPr>
        </p:nvSpPr>
        <p:spPr>
          <a:xfrm>
            <a:off x="543600" y="789865"/>
            <a:ext cx="10835600" cy="1421928"/>
          </a:xfrm>
        </p:spPr>
        <p:txBody>
          <a:bodyPr anchor="t" anchorCtr="0">
            <a:spAutoFit/>
          </a:bodyPr>
          <a:lstStyle>
            <a:lvl1pPr>
              <a:defRPr b="1" cap="none" baseline="0"/>
            </a:lvl1pPr>
          </a:lstStyle>
          <a:p>
            <a:r>
              <a:rPr lang="nb-NO" dirty="0"/>
              <a:t>Overskrift</a:t>
            </a:r>
            <a:br>
              <a:rPr lang="nb-NO" dirty="0"/>
            </a:br>
            <a:endParaRPr lang="en-GB" dirty="0"/>
          </a:p>
        </p:txBody>
      </p:sp>
      <p:sp>
        <p:nvSpPr>
          <p:cNvPr id="6" name="Plassholder for bunntekst 8"/>
          <p:cNvSpPr>
            <a:spLocks noGrp="1"/>
          </p:cNvSpPr>
          <p:nvPr>
            <p:ph type="ftr" sz="quarter" idx="13"/>
          </p:nvPr>
        </p:nvSpPr>
        <p:spPr>
          <a:xfrm>
            <a:off x="11229787" y="6409344"/>
            <a:ext cx="666000" cy="172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43600" y="793235"/>
            <a:ext cx="10810200" cy="75713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nb-NO" dirty="0"/>
              <a:t>Overskrift</a:t>
            </a:r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43600" y="1702800"/>
            <a:ext cx="10810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7816E-1540-8A46-A171-D1DF6448FC25}" type="datetimeFigureOut">
              <a:rPr lang="en-GB" smtClean="0"/>
              <a:t>23/10/2017</a:t>
            </a:fld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5B0AC-42CB-EC48-9863-46FA63A7C4B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1" r:id="rId2"/>
    <p:sldLayoutId id="2147483649" r:id="rId3"/>
    <p:sldLayoutId id="2147483650" r:id="rId4"/>
    <p:sldLayoutId id="2147483654" r:id="rId5"/>
    <p:sldLayoutId id="2147483661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4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43600" y="756000"/>
            <a:ext cx="10810200" cy="83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Overskrift</a:t>
            </a:r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43600" y="1702800"/>
            <a:ext cx="10810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7816E-1540-8A46-A171-D1DF6448FC25}" type="datetimeFigureOut">
              <a:rPr lang="en-GB" smtClean="0"/>
              <a:t>23/10/2017</a:t>
            </a:fld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5B0AC-42CB-EC48-9863-46FA63A7C4B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26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  <p:sldLayoutId id="214748368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65000"/>
        </a:lnSpc>
        <a:spcBef>
          <a:spcPts val="1000"/>
        </a:spcBef>
        <a:buFont typeface="Arial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65000"/>
        </a:lnSpc>
        <a:spcBef>
          <a:spcPts val="500"/>
        </a:spcBef>
        <a:buFont typeface="Arial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65000"/>
        </a:lnSpc>
        <a:spcBef>
          <a:spcPts val="500"/>
        </a:spcBef>
        <a:buFont typeface="Arial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65000"/>
        </a:lnSpc>
        <a:spcBef>
          <a:spcPts val="500"/>
        </a:spcBef>
        <a:buFont typeface="Arial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65000"/>
        </a:lnSpc>
        <a:spcBef>
          <a:spcPts val="500"/>
        </a:spcBef>
        <a:buFont typeface="Arial"/>
        <a:buNone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4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43600" y="756000"/>
            <a:ext cx="10810200" cy="83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Overskrift</a:t>
            </a:r>
            <a:endParaRPr lang="en-GB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43600" y="1702800"/>
            <a:ext cx="10810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GB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7816E-1540-8A46-A171-D1DF6448FC25}" type="datetimeFigureOut">
              <a:rPr lang="en-GB" smtClean="0"/>
              <a:t>23/10/2017</a:t>
            </a:fld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5B0AC-42CB-EC48-9863-46FA63A7C4BE}" type="slidenum">
              <a:rPr lang="en-GB" smtClean="0"/>
              <a:t>‹#›</a:t>
            </a:fld>
            <a:endParaRPr lang="en-GB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39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79" r:id="rId5"/>
    <p:sldLayoutId id="2147483667" r:id="rId6"/>
    <p:sldLayoutId id="2147483668" r:id="rId7"/>
    <p:sldLayoutId id="214748366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34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690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543600" y="2051172"/>
            <a:ext cx="7831138" cy="571375"/>
          </a:xfrm>
        </p:spPr>
        <p:txBody>
          <a:bodyPr/>
          <a:lstStyle/>
          <a:p>
            <a:r>
              <a:rPr lang="en-GB" sz="4400" dirty="0" err="1"/>
              <a:t>Klok</a:t>
            </a:r>
            <a:r>
              <a:rPr lang="en-GB" sz="4400" dirty="0"/>
              <a:t> </a:t>
            </a:r>
            <a:r>
              <a:rPr lang="en-GB" sz="4400" dirty="0" err="1"/>
              <a:t>og</a:t>
            </a:r>
            <a:r>
              <a:rPr lang="en-GB" sz="4400" dirty="0"/>
              <a:t> </a:t>
            </a:r>
            <a:r>
              <a:rPr lang="en-GB" sz="4400" dirty="0" err="1"/>
              <a:t>varm</a:t>
            </a:r>
            <a:r>
              <a:rPr lang="en-GB" sz="4400" dirty="0"/>
              <a:t> </a:t>
            </a:r>
            <a:r>
              <a:rPr lang="en-GB" sz="4400" dirty="0" err="1"/>
              <a:t>råskap</a:t>
            </a:r>
            <a:endParaRPr lang="en-GB" sz="4400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543600" y="789865"/>
            <a:ext cx="10835600" cy="757130"/>
          </a:xfrm>
        </p:spPr>
        <p:txBody>
          <a:bodyPr/>
          <a:lstStyle/>
          <a:p>
            <a:r>
              <a:rPr lang="en-GB" dirty="0" err="1"/>
              <a:t>Verdier</a:t>
            </a:r>
            <a:endParaRPr lang="en-GB" dirty="0"/>
          </a:p>
        </p:txBody>
      </p:sp>
      <p:sp>
        <p:nvSpPr>
          <p:cNvPr id="6" name="Rektangel 5"/>
          <p:cNvSpPr/>
          <p:nvPr/>
        </p:nvSpPr>
        <p:spPr>
          <a:xfrm>
            <a:off x="542410" y="6413727"/>
            <a:ext cx="10620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cap="all" dirty="0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Identity </a:t>
            </a:r>
            <a:r>
              <a:rPr lang="nb-NO" sz="1600" dirty="0">
                <a:solidFill>
                  <a:schemeClr val="bg1"/>
                </a:solidFill>
              </a:rPr>
              <a:t>•••</a:t>
            </a:r>
          </a:p>
        </p:txBody>
      </p:sp>
      <p:cxnSp>
        <p:nvCxnSpPr>
          <p:cNvPr id="7" name="Rett linje 6"/>
          <p:cNvCxnSpPr/>
          <p:nvPr/>
        </p:nvCxnSpPr>
        <p:spPr>
          <a:xfrm>
            <a:off x="594519" y="6413727"/>
            <a:ext cx="2182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bunntekst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59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selskap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711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3600" y="796604"/>
            <a:ext cx="11350682" cy="757130"/>
          </a:xfrm>
        </p:spPr>
        <p:txBody>
          <a:bodyPr/>
          <a:lstStyle/>
          <a:p>
            <a:r>
              <a:rPr lang="en-GB" dirty="0"/>
              <a:t>105 </a:t>
            </a:r>
            <a:r>
              <a:rPr lang="en-GB" dirty="0" err="1" smtClean="0"/>
              <a:t>ansatte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43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salg</a:t>
            </a:r>
            <a:endParaRPr lang="en-GB" dirty="0"/>
          </a:p>
        </p:txBody>
      </p:sp>
      <p:sp>
        <p:nvSpPr>
          <p:cNvPr id="5" name="Rektangel 4"/>
          <p:cNvSpPr/>
          <p:nvPr/>
        </p:nvSpPr>
        <p:spPr>
          <a:xfrm>
            <a:off x="542410" y="6413727"/>
            <a:ext cx="1489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cap="all" dirty="0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Company</a:t>
            </a:r>
            <a:r>
              <a:rPr lang="nb-NO" sz="1200" dirty="0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 </a:t>
            </a:r>
            <a:r>
              <a:rPr lang="nb-NO" sz="1600" dirty="0">
                <a:solidFill>
                  <a:schemeClr val="bg1"/>
                </a:solidFill>
              </a:rPr>
              <a:t>•</a:t>
            </a:r>
            <a:r>
              <a:rPr lang="nb-NO" sz="1600" dirty="0">
                <a:solidFill>
                  <a:schemeClr val="bg1">
                    <a:lumMod val="50000"/>
                  </a:schemeClr>
                </a:solidFill>
              </a:rPr>
              <a:t>•••••••</a:t>
            </a:r>
          </a:p>
        </p:txBody>
      </p:sp>
      <p:cxnSp>
        <p:nvCxnSpPr>
          <p:cNvPr id="6" name="Rett linje 5"/>
          <p:cNvCxnSpPr/>
          <p:nvPr/>
        </p:nvCxnSpPr>
        <p:spPr>
          <a:xfrm>
            <a:off x="594519" y="6413727"/>
            <a:ext cx="2182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997" y="1837549"/>
            <a:ext cx="6983517" cy="383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7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3600" y="789865"/>
            <a:ext cx="10835600" cy="4081117"/>
          </a:xfrm>
        </p:spPr>
        <p:txBody>
          <a:bodyPr/>
          <a:lstStyle/>
          <a:p>
            <a:r>
              <a:rPr lang="en-GB" dirty="0"/>
              <a:t>17 million </a:t>
            </a:r>
            <a:r>
              <a:rPr lang="en-GB" dirty="0" err="1" smtClean="0"/>
              <a:t>liter</a:t>
            </a:r>
            <a:r>
              <a:rPr lang="en-GB" dirty="0" smtClean="0"/>
              <a:t> ØL</a:t>
            </a:r>
            <a:r>
              <a:rPr lang="en-GB" dirty="0"/>
              <a:t/>
            </a:r>
            <a:br>
              <a:rPr lang="en-GB" dirty="0"/>
            </a:br>
            <a:r>
              <a:rPr lang="en-GB" b="0" dirty="0"/>
              <a:t/>
            </a:r>
            <a:br>
              <a:rPr lang="en-GB" b="0" dirty="0"/>
            </a:br>
            <a:r>
              <a:rPr lang="en-GB" b="0" dirty="0"/>
              <a:t/>
            </a:r>
            <a:br>
              <a:rPr lang="en-GB" b="0" dirty="0"/>
            </a:br>
            <a:r>
              <a:rPr lang="en-GB" b="0" dirty="0"/>
              <a:t/>
            </a:r>
            <a:br>
              <a:rPr lang="en-GB" b="0" dirty="0"/>
            </a:br>
            <a:r>
              <a:rPr lang="en-GB" dirty="0"/>
              <a:t>15 million </a:t>
            </a:r>
            <a:r>
              <a:rPr lang="en-GB" dirty="0" err="1" smtClean="0"/>
              <a:t>liter</a:t>
            </a:r>
            <a:r>
              <a:rPr lang="en-GB" dirty="0" smtClean="0"/>
              <a:t> </a:t>
            </a:r>
            <a:r>
              <a:rPr lang="en-GB" dirty="0" err="1" smtClean="0"/>
              <a:t>mineralvann</a:t>
            </a:r>
            <a:r>
              <a:rPr lang="en-GB" b="0" dirty="0"/>
              <a:t/>
            </a:r>
            <a:br>
              <a:rPr lang="en-GB" b="0" dirty="0"/>
            </a:br>
            <a:endParaRPr lang="en-GB" b="0" dirty="0"/>
          </a:p>
        </p:txBody>
      </p:sp>
      <p:sp>
        <p:nvSpPr>
          <p:cNvPr id="7" name="Rektangel 6"/>
          <p:cNvSpPr/>
          <p:nvPr/>
        </p:nvSpPr>
        <p:spPr>
          <a:xfrm>
            <a:off x="542410" y="6413727"/>
            <a:ext cx="1489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cap="all" dirty="0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Company</a:t>
            </a:r>
            <a:r>
              <a:rPr lang="nb-NO" sz="1200" dirty="0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 </a:t>
            </a:r>
            <a:r>
              <a:rPr lang="nb-NO" sz="1600" dirty="0">
                <a:solidFill>
                  <a:schemeClr val="bg1"/>
                </a:solidFill>
              </a:rPr>
              <a:t>••</a:t>
            </a:r>
            <a:r>
              <a:rPr lang="nb-NO" sz="1600" dirty="0">
                <a:solidFill>
                  <a:schemeClr val="bg1">
                    <a:lumMod val="50000"/>
                  </a:schemeClr>
                </a:solidFill>
              </a:rPr>
              <a:t>••••••</a:t>
            </a:r>
          </a:p>
        </p:txBody>
      </p:sp>
      <p:cxnSp>
        <p:nvCxnSpPr>
          <p:cNvPr id="8" name="Rett linje 7"/>
          <p:cNvCxnSpPr/>
          <p:nvPr/>
        </p:nvCxnSpPr>
        <p:spPr>
          <a:xfrm>
            <a:off x="594519" y="6413727"/>
            <a:ext cx="2182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Bild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19" y="4842010"/>
            <a:ext cx="9656182" cy="800344"/>
          </a:xfrm>
          <a:prstGeom prst="rect">
            <a:avLst/>
          </a:prstGeom>
        </p:spPr>
      </p:pic>
      <p:pic>
        <p:nvPicPr>
          <p:cNvPr id="19" name="Bild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19" y="2255964"/>
            <a:ext cx="10955668" cy="612267"/>
          </a:xfrm>
          <a:prstGeom prst="rect">
            <a:avLst/>
          </a:prstGeom>
        </p:spPr>
      </p:pic>
      <p:sp>
        <p:nvSpPr>
          <p:cNvPr id="21" name="Rektangel 20"/>
          <p:cNvSpPr/>
          <p:nvPr/>
        </p:nvSpPr>
        <p:spPr>
          <a:xfrm>
            <a:off x="522388" y="2964008"/>
            <a:ext cx="9573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800" cap="all" dirty="0">
                <a:solidFill>
                  <a:schemeClr val="accent1"/>
                </a:solidFill>
                <a:latin typeface="Theinhardt" charset="0"/>
                <a:ea typeface="Theinhardt" charset="0"/>
                <a:cs typeface="Theinhardt" charset="0"/>
              </a:rPr>
              <a:t>(0,5 L = 0,5 MILL)</a:t>
            </a:r>
            <a:endParaRPr lang="nb-NO" sz="800" dirty="0">
              <a:solidFill>
                <a:schemeClr val="accent1"/>
              </a:solidFill>
            </a:endParaRPr>
          </a:p>
        </p:txBody>
      </p:sp>
      <p:sp>
        <p:nvSpPr>
          <p:cNvPr id="22" name="Rektangel 21"/>
          <p:cNvSpPr/>
          <p:nvPr/>
        </p:nvSpPr>
        <p:spPr>
          <a:xfrm>
            <a:off x="522388" y="5716477"/>
            <a:ext cx="95731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800" cap="all" dirty="0">
                <a:solidFill>
                  <a:schemeClr val="accent1"/>
                </a:solidFill>
                <a:latin typeface="Theinhardt" charset="0"/>
                <a:ea typeface="Theinhardt" charset="0"/>
                <a:cs typeface="Theinhardt" charset="0"/>
              </a:rPr>
              <a:t>(0,5 L = 0,5 MILL)</a:t>
            </a:r>
            <a:endParaRPr lang="nb-NO" sz="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543600" y="3078755"/>
            <a:ext cx="10835600" cy="2045175"/>
          </a:xfrm>
        </p:spPr>
        <p:txBody>
          <a:bodyPr/>
          <a:lstStyle/>
          <a:p>
            <a:r>
              <a:rPr lang="en-GB" dirty="0" err="1" smtClean="0"/>
              <a:t>Omsetning</a:t>
            </a:r>
            <a:r>
              <a:rPr lang="en-GB" dirty="0"/>
              <a:t/>
            </a:r>
            <a:br>
              <a:rPr lang="en-GB" dirty="0"/>
            </a:br>
            <a:r>
              <a:rPr lang="en-GB" sz="9300" dirty="0"/>
              <a:t>593 MNOK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ktangel 7"/>
          <p:cNvSpPr/>
          <p:nvPr/>
        </p:nvSpPr>
        <p:spPr>
          <a:xfrm>
            <a:off x="542410" y="6413727"/>
            <a:ext cx="14893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cap="all" dirty="0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Company</a:t>
            </a:r>
            <a:r>
              <a:rPr lang="nb-NO" sz="1200" dirty="0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 </a:t>
            </a:r>
            <a:r>
              <a:rPr lang="nb-NO" sz="1600" dirty="0">
                <a:solidFill>
                  <a:schemeClr val="bg1"/>
                </a:solidFill>
              </a:rPr>
              <a:t>•••</a:t>
            </a:r>
            <a:r>
              <a:rPr lang="nb-NO" sz="1600" dirty="0">
                <a:solidFill>
                  <a:schemeClr val="bg1">
                    <a:lumMod val="50000"/>
                  </a:schemeClr>
                </a:solidFill>
              </a:rPr>
              <a:t>•••••</a:t>
            </a:r>
          </a:p>
        </p:txBody>
      </p:sp>
      <p:cxnSp>
        <p:nvCxnSpPr>
          <p:cNvPr id="9" name="Rett linje 8"/>
          <p:cNvCxnSpPr/>
          <p:nvPr/>
        </p:nvCxnSpPr>
        <p:spPr>
          <a:xfrm>
            <a:off x="594519" y="6413727"/>
            <a:ext cx="2182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bunntekst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40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2410" y="210977"/>
            <a:ext cx="11350682" cy="757130"/>
          </a:xfrm>
        </p:spPr>
        <p:txBody>
          <a:bodyPr/>
          <a:lstStyle/>
          <a:p>
            <a:r>
              <a:rPr lang="en-GB" dirty="0" err="1" smtClean="0"/>
              <a:t>Konkurrenter</a:t>
            </a:r>
            <a:endParaRPr lang="en-GB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="" xmlns:a16="http://schemas.microsoft.com/office/drawing/2014/main" id="{666722CA-7CF9-4E97-A1EC-1586825F1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178" y="983117"/>
            <a:ext cx="10163261" cy="582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0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Bilde 7"/>
          <p:cNvPicPr>
            <a:picLocks noChangeAspect="1" noChangeArrowheads="1"/>
          </p:cNvPicPr>
          <p:nvPr/>
        </p:nvPicPr>
        <p:blipFill>
          <a:blip r:embed="rId2"/>
          <a:srcRect t="15163" r="1617" b="1184"/>
          <a:stretch>
            <a:fillRect/>
          </a:stretch>
        </p:blipFill>
        <p:spPr bwMode="auto">
          <a:xfrm>
            <a:off x="1828800" y="952711"/>
            <a:ext cx="7993294" cy="580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kstSylinder 6"/>
          <p:cNvSpPr txBox="1">
            <a:spLocks noChangeArrowheads="1"/>
          </p:cNvSpPr>
          <p:nvPr/>
        </p:nvSpPr>
        <p:spPr bwMode="auto">
          <a:xfrm>
            <a:off x="2345433" y="294830"/>
            <a:ext cx="47387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Overordnet konkurransestrategi</a:t>
            </a:r>
          </a:p>
        </p:txBody>
      </p:sp>
      <p:sp>
        <p:nvSpPr>
          <p:cNvPr id="9" name="Ellipse 8">
            <a:extLst/>
          </p:cNvPr>
          <p:cNvSpPr/>
          <p:nvPr/>
        </p:nvSpPr>
        <p:spPr>
          <a:xfrm>
            <a:off x="2813906" y="4050648"/>
            <a:ext cx="3600450" cy="23764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292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innhol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4" y="123202"/>
            <a:ext cx="10026403" cy="6734798"/>
          </a:xfrm>
        </p:spPr>
      </p:pic>
    </p:spTree>
    <p:extLst>
      <p:ext uri="{BB962C8B-B14F-4D97-AF65-F5344CB8AC3E}">
        <p14:creationId xmlns:p14="http://schemas.microsoft.com/office/powerpoint/2010/main" val="34589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D3946E23-9ED6-432F-B066-605410499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00" y="277315"/>
            <a:ext cx="11350682" cy="757130"/>
          </a:xfrm>
        </p:spPr>
        <p:txBody>
          <a:bodyPr/>
          <a:lstStyle/>
          <a:p>
            <a:r>
              <a:rPr lang="nb-NO" dirty="0"/>
              <a:t>Klok og varm råskap</a:t>
            </a:r>
          </a:p>
        </p:txBody>
      </p:sp>
      <p:graphicFrame>
        <p:nvGraphicFramePr>
          <p:cNvPr id="4" name="Plassholder for innhold 3">
            <a:extLst>
              <a:ext uri="{FF2B5EF4-FFF2-40B4-BE49-F238E27FC236}">
                <a16:creationId xmlns="" xmlns:a16="http://schemas.microsoft.com/office/drawing/2014/main" id="{BB6293C8-11CC-44C1-A650-FD1DA51A91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054804"/>
              </p:ext>
            </p:extLst>
          </p:nvPr>
        </p:nvGraphicFramePr>
        <p:xfrm>
          <a:off x="249414" y="1703388"/>
          <a:ext cx="11350625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37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="" xmlns:a16="http://schemas.microsoft.com/office/drawing/2014/main" id="{116D096B-4F85-4B01-AA3E-AC57C8F46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945468"/>
            <a:ext cx="10529500" cy="1754326"/>
          </a:xfrm>
        </p:spPr>
        <p:txBody>
          <a:bodyPr/>
          <a:lstStyle/>
          <a:p>
            <a:r>
              <a:rPr lang="nb-NO" dirty="0"/>
              <a:t>Klok og Varm </a:t>
            </a:r>
            <a:r>
              <a:rPr lang="nb-NO" dirty="0" smtClean="0"/>
              <a:t>Råskap</a:t>
            </a:r>
            <a:br>
              <a:rPr lang="nb-NO" dirty="0" smtClean="0"/>
            </a:b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TekstSylinder 2">
            <a:extLst>
              <a:ext uri="{FF2B5EF4-FFF2-40B4-BE49-F238E27FC236}">
                <a16:creationId xmlns="" xmlns:a16="http://schemas.microsoft.com/office/drawing/2014/main" id="{0B6DC91B-9152-4D5C-A87E-889FE477F7D4}"/>
              </a:ext>
            </a:extLst>
          </p:cNvPr>
          <p:cNvSpPr txBox="1"/>
          <p:nvPr/>
        </p:nvSpPr>
        <p:spPr>
          <a:xfrm>
            <a:off x="2007896" y="5005404"/>
            <a:ext cx="25186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2"/>
                </a:solidFill>
              </a:rPr>
              <a:t>Roger Karlsen </a:t>
            </a:r>
          </a:p>
          <a:p>
            <a:r>
              <a:rPr lang="nb-NO" dirty="0">
                <a:solidFill>
                  <a:schemeClr val="bg2"/>
                </a:solidFill>
              </a:rPr>
              <a:t>Kommersiell </a:t>
            </a:r>
            <a:r>
              <a:rPr lang="nb-NO" dirty="0" smtClean="0">
                <a:solidFill>
                  <a:schemeClr val="bg2"/>
                </a:solidFill>
              </a:rPr>
              <a:t>Direktør og</a:t>
            </a:r>
          </a:p>
          <a:p>
            <a:r>
              <a:rPr lang="nb-NO" dirty="0" smtClean="0">
                <a:solidFill>
                  <a:schemeClr val="bg2"/>
                </a:solidFill>
              </a:rPr>
              <a:t>100% fra</a:t>
            </a:r>
          </a:p>
          <a:p>
            <a:r>
              <a:rPr lang="nb-NO" dirty="0" smtClean="0">
                <a:solidFill>
                  <a:schemeClr val="bg2"/>
                </a:solidFill>
              </a:rPr>
              <a:t>Nord-Troms</a:t>
            </a:r>
            <a:endParaRPr lang="nb-NO" dirty="0">
              <a:solidFill>
                <a:schemeClr val="bg2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797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Historie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253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0" b="2220"/>
          <a:stretch>
            <a:fillRect/>
          </a:stretch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Etablert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1877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xfrm>
            <a:off x="7027333" y="2710800"/>
            <a:ext cx="4202446" cy="2327333"/>
          </a:xfrm>
        </p:spPr>
        <p:txBody>
          <a:bodyPr/>
          <a:lstStyle/>
          <a:p>
            <a:r>
              <a:rPr lang="en-GB" dirty="0" err="1"/>
              <a:t>Grunnleggeren</a:t>
            </a:r>
            <a:r>
              <a:rPr lang="en-GB" dirty="0"/>
              <a:t> </a:t>
            </a:r>
            <a:r>
              <a:rPr lang="en-GB" dirty="0" smtClean="0"/>
              <a:t>Ludwig Mack</a:t>
            </a:r>
          </a:p>
          <a:p>
            <a:r>
              <a:rPr lang="en-GB" dirty="0" err="1" smtClean="0"/>
              <a:t>Grunnleggeren</a:t>
            </a:r>
            <a:r>
              <a:rPr lang="en-GB" dirty="0" smtClean="0"/>
              <a:t> </a:t>
            </a:r>
            <a:r>
              <a:rPr lang="en-GB" dirty="0" err="1" smtClean="0"/>
              <a:t>av</a:t>
            </a:r>
            <a:r>
              <a:rPr lang="en-GB" dirty="0" smtClean="0"/>
              <a:t> </a:t>
            </a:r>
            <a:r>
              <a:rPr lang="en-GB" dirty="0" err="1" smtClean="0"/>
              <a:t>Klok</a:t>
            </a:r>
            <a:r>
              <a:rPr lang="en-GB" dirty="0" smtClean="0"/>
              <a:t> </a:t>
            </a:r>
            <a:r>
              <a:rPr lang="en-GB" dirty="0" err="1" smtClean="0"/>
              <a:t>og</a:t>
            </a:r>
            <a:r>
              <a:rPr lang="en-GB" dirty="0" smtClean="0"/>
              <a:t> </a:t>
            </a:r>
            <a:r>
              <a:rPr lang="en-GB" dirty="0" err="1" smtClean="0"/>
              <a:t>Varm</a:t>
            </a:r>
            <a:r>
              <a:rPr lang="en-GB" dirty="0" smtClean="0"/>
              <a:t> </a:t>
            </a:r>
            <a:r>
              <a:rPr lang="en-GB" dirty="0" err="1" smtClean="0"/>
              <a:t>råskap</a:t>
            </a:r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sp>
        <p:nvSpPr>
          <p:cNvPr id="9" name="Rektangel 8"/>
          <p:cNvSpPr/>
          <p:nvPr/>
        </p:nvSpPr>
        <p:spPr>
          <a:xfrm>
            <a:off x="542410" y="6413727"/>
            <a:ext cx="10346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cap="all" dirty="0" err="1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HIstory</a:t>
            </a:r>
            <a:r>
              <a:rPr lang="nb-NO" sz="1200" dirty="0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 </a:t>
            </a:r>
            <a:r>
              <a:rPr lang="nb-NO" sz="1600" dirty="0">
                <a:solidFill>
                  <a:schemeClr val="bg1"/>
                </a:solidFill>
              </a:rPr>
              <a:t>•</a:t>
            </a:r>
            <a:r>
              <a:rPr lang="nb-NO" sz="1600" dirty="0">
                <a:solidFill>
                  <a:schemeClr val="bg1">
                    <a:lumMod val="50000"/>
                  </a:schemeClr>
                </a:solidFill>
              </a:rPr>
              <a:t>••</a:t>
            </a:r>
          </a:p>
        </p:txBody>
      </p:sp>
      <p:cxnSp>
        <p:nvCxnSpPr>
          <p:cNvPr id="10" name="Rett linje 9"/>
          <p:cNvCxnSpPr/>
          <p:nvPr/>
        </p:nvCxnSpPr>
        <p:spPr>
          <a:xfrm>
            <a:off x="594519" y="6413727"/>
            <a:ext cx="2182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100% </a:t>
            </a:r>
            <a:r>
              <a:rPr lang="en-GB" dirty="0" err="1" smtClean="0"/>
              <a:t>Familieeid</a:t>
            </a:r>
            <a:endParaRPr lang="en-GB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542925" y="5479200"/>
            <a:ext cx="7831138" cy="281487"/>
          </a:xfrm>
        </p:spPr>
        <p:txBody>
          <a:bodyPr/>
          <a:lstStyle/>
          <a:p>
            <a:r>
              <a:rPr lang="en-GB" dirty="0" smtClean="0"/>
              <a:t>5 </a:t>
            </a:r>
            <a:r>
              <a:rPr lang="en-GB" dirty="0" err="1" smtClean="0"/>
              <a:t>generasjon</a:t>
            </a:r>
            <a:r>
              <a:rPr lang="en-GB" dirty="0" smtClean="0"/>
              <a:t> </a:t>
            </a:r>
            <a:r>
              <a:rPr lang="en-GB" dirty="0" err="1"/>
              <a:t>Administrerende</a:t>
            </a:r>
            <a:r>
              <a:rPr lang="en-GB" dirty="0"/>
              <a:t> </a:t>
            </a:r>
            <a:r>
              <a:rPr lang="en-GB" dirty="0" err="1"/>
              <a:t>direktør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6" name="Rektangel 5"/>
          <p:cNvSpPr/>
          <p:nvPr/>
        </p:nvSpPr>
        <p:spPr>
          <a:xfrm>
            <a:off x="542410" y="6413727"/>
            <a:ext cx="10346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cap="all" dirty="0" err="1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HIstory</a:t>
            </a:r>
            <a:r>
              <a:rPr lang="nb-NO" sz="1200" dirty="0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 </a:t>
            </a:r>
            <a:r>
              <a:rPr lang="nb-NO" sz="1600" dirty="0">
                <a:solidFill>
                  <a:schemeClr val="bg1"/>
                </a:solidFill>
              </a:rPr>
              <a:t>••</a:t>
            </a:r>
            <a:r>
              <a:rPr lang="nb-NO" sz="1600" dirty="0">
                <a:solidFill>
                  <a:schemeClr val="bg1">
                    <a:lumMod val="50000"/>
                  </a:schemeClr>
                </a:solidFill>
              </a:rPr>
              <a:t>•</a:t>
            </a:r>
          </a:p>
        </p:txBody>
      </p:sp>
      <p:cxnSp>
        <p:nvCxnSpPr>
          <p:cNvPr id="7" name="Rett linje 6"/>
          <p:cNvCxnSpPr/>
          <p:nvPr/>
        </p:nvCxnSpPr>
        <p:spPr>
          <a:xfrm>
            <a:off x="594519" y="6413727"/>
            <a:ext cx="2182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bunntekst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2357"/>
            <a:ext cx="12192000" cy="6858000"/>
          </a:xfr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543600" y="3702002"/>
            <a:ext cx="10835600" cy="1421928"/>
          </a:xfrm>
        </p:spPr>
        <p:txBody>
          <a:bodyPr/>
          <a:lstStyle/>
          <a:p>
            <a:r>
              <a:rPr lang="en-GB" dirty="0" err="1" smtClean="0"/>
              <a:t>Nytt</a:t>
            </a:r>
            <a:r>
              <a:rPr lang="en-GB" dirty="0" smtClean="0"/>
              <a:t> </a:t>
            </a:r>
            <a:r>
              <a:rPr lang="en-GB" dirty="0" err="1" smtClean="0"/>
              <a:t>bryggeri</a:t>
            </a:r>
            <a:r>
              <a:rPr lang="en-GB" dirty="0" smtClean="0"/>
              <a:t> 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/>
              <a:t>2012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542925" y="5479199"/>
            <a:ext cx="7831138" cy="777221"/>
          </a:xfrm>
        </p:spPr>
        <p:txBody>
          <a:bodyPr>
            <a:normAutofit/>
          </a:bodyPr>
          <a:lstStyle/>
          <a:p>
            <a:pPr>
              <a:lnSpc>
                <a:spcPct val="65000"/>
              </a:lnSpc>
            </a:pPr>
            <a:r>
              <a:rPr lang="en-GB" dirty="0" err="1" smtClean="0"/>
              <a:t>Investert</a:t>
            </a:r>
            <a:r>
              <a:rPr lang="en-GB" dirty="0" smtClean="0"/>
              <a:t> 400 million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nytt</a:t>
            </a:r>
            <a:r>
              <a:rPr lang="en-GB" dirty="0" smtClean="0"/>
              <a:t> </a:t>
            </a:r>
            <a:r>
              <a:rPr lang="en-GB" dirty="0" err="1" smtClean="0"/>
              <a:t>bryggeri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6" name="Rektangel 5"/>
          <p:cNvSpPr/>
          <p:nvPr/>
        </p:nvSpPr>
        <p:spPr>
          <a:xfrm>
            <a:off x="542410" y="6413727"/>
            <a:ext cx="10346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cap="all" dirty="0" err="1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HIstory</a:t>
            </a:r>
            <a:r>
              <a:rPr lang="nb-NO" sz="1200" dirty="0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 </a:t>
            </a:r>
            <a:r>
              <a:rPr lang="nb-NO" sz="1600" dirty="0">
                <a:solidFill>
                  <a:schemeClr val="bg1"/>
                </a:solidFill>
              </a:rPr>
              <a:t>•••</a:t>
            </a:r>
            <a:endParaRPr lang="nb-NO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7" name="Rett linje 6"/>
          <p:cNvCxnSpPr/>
          <p:nvPr/>
        </p:nvCxnSpPr>
        <p:spPr>
          <a:xfrm>
            <a:off x="594519" y="6413727"/>
            <a:ext cx="2182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bunntekst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identitet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9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Plassholder for tekst 5"/>
          <p:cNvSpPr>
            <a:spLocks noGrp="1"/>
          </p:cNvSpPr>
          <p:nvPr>
            <p:ph type="body" sz="quarter" idx="11"/>
          </p:nvPr>
        </p:nvSpPr>
        <p:spPr>
          <a:xfrm>
            <a:off x="542925" y="5479200"/>
            <a:ext cx="7831138" cy="281487"/>
          </a:xfrm>
        </p:spPr>
        <p:txBody>
          <a:bodyPr/>
          <a:lstStyle/>
          <a:p>
            <a:r>
              <a:rPr lang="en-GB" dirty="0"/>
              <a:t>364 km </a:t>
            </a:r>
            <a:r>
              <a:rPr lang="en-GB" dirty="0" err="1" smtClean="0"/>
              <a:t>nord</a:t>
            </a:r>
            <a:r>
              <a:rPr lang="en-GB" dirty="0" smtClean="0"/>
              <a:t> for Polar </a:t>
            </a:r>
            <a:r>
              <a:rPr lang="en-GB" dirty="0" err="1" smtClean="0"/>
              <a:t>sirkelen</a:t>
            </a:r>
            <a:endParaRPr lang="en-GB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543600" y="789865"/>
            <a:ext cx="10835600" cy="757130"/>
          </a:xfrm>
        </p:spPr>
        <p:txBody>
          <a:bodyPr/>
          <a:lstStyle/>
          <a:p>
            <a:r>
              <a:rPr lang="en-GB" dirty="0"/>
              <a:t>69,39ºN</a:t>
            </a:r>
          </a:p>
        </p:txBody>
      </p:sp>
      <p:sp>
        <p:nvSpPr>
          <p:cNvPr id="8" name="Rektangel 7"/>
          <p:cNvSpPr/>
          <p:nvPr/>
        </p:nvSpPr>
        <p:spPr>
          <a:xfrm>
            <a:off x="542410" y="6413727"/>
            <a:ext cx="10620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cap="all" dirty="0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Identity </a:t>
            </a:r>
            <a:r>
              <a:rPr lang="nb-NO" sz="1600" dirty="0">
                <a:solidFill>
                  <a:schemeClr val="bg1"/>
                </a:solidFill>
              </a:rPr>
              <a:t>•</a:t>
            </a:r>
            <a:r>
              <a:rPr lang="nb-NO" sz="1600" dirty="0">
                <a:solidFill>
                  <a:schemeClr val="bg1">
                    <a:lumMod val="50000"/>
                  </a:schemeClr>
                </a:solidFill>
              </a:rPr>
              <a:t>••</a:t>
            </a:r>
          </a:p>
        </p:txBody>
      </p:sp>
      <p:cxnSp>
        <p:nvCxnSpPr>
          <p:cNvPr id="9" name="Rett linje 8"/>
          <p:cNvCxnSpPr/>
          <p:nvPr/>
        </p:nvCxnSpPr>
        <p:spPr>
          <a:xfrm>
            <a:off x="594519" y="6413727"/>
            <a:ext cx="2182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lassholder for bunntekst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38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Plassholder for tekst 2"/>
          <p:cNvSpPr>
            <a:spLocks noGrp="1"/>
          </p:cNvSpPr>
          <p:nvPr>
            <p:ph type="body" sz="quarter" idx="11"/>
          </p:nvPr>
        </p:nvSpPr>
        <p:spPr>
          <a:xfrm>
            <a:off x="542925" y="1735029"/>
            <a:ext cx="7831138" cy="571375"/>
          </a:xfrm>
        </p:spPr>
        <p:txBody>
          <a:bodyPr/>
          <a:lstStyle/>
          <a:p>
            <a:r>
              <a:rPr lang="en-GB" sz="4400" dirty="0"/>
              <a:t>Vi </a:t>
            </a:r>
            <a:r>
              <a:rPr lang="en-GB" sz="4400" dirty="0" err="1"/>
              <a:t>brygger</a:t>
            </a:r>
            <a:r>
              <a:rPr lang="en-GB" sz="4400" dirty="0"/>
              <a:t> </a:t>
            </a:r>
            <a:r>
              <a:rPr lang="en-GB" sz="4400" dirty="0" err="1"/>
              <a:t>nordnorsk</a:t>
            </a:r>
            <a:r>
              <a:rPr lang="en-GB" sz="4400" dirty="0"/>
              <a:t> </a:t>
            </a:r>
            <a:r>
              <a:rPr lang="en-GB" sz="4400" dirty="0" err="1"/>
              <a:t>stolthet</a:t>
            </a:r>
            <a:endParaRPr lang="en-GB" sz="4400" dirty="0"/>
          </a:p>
        </p:txBody>
      </p:sp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543600" y="789865"/>
            <a:ext cx="10835600" cy="757130"/>
          </a:xfrm>
        </p:spPr>
        <p:txBody>
          <a:bodyPr/>
          <a:lstStyle/>
          <a:p>
            <a:r>
              <a:rPr lang="en-GB" dirty="0"/>
              <a:t>Vision</a:t>
            </a:r>
          </a:p>
        </p:txBody>
      </p:sp>
      <p:sp>
        <p:nvSpPr>
          <p:cNvPr id="6" name="Rektangel 5"/>
          <p:cNvSpPr/>
          <p:nvPr/>
        </p:nvSpPr>
        <p:spPr>
          <a:xfrm>
            <a:off x="542410" y="6413727"/>
            <a:ext cx="10620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200" cap="all" dirty="0">
                <a:solidFill>
                  <a:schemeClr val="bg1"/>
                </a:solidFill>
                <a:latin typeface="Theinhardt" charset="0"/>
                <a:ea typeface="Theinhardt" charset="0"/>
                <a:cs typeface="Theinhardt" charset="0"/>
              </a:rPr>
              <a:t>Identity </a:t>
            </a:r>
            <a:r>
              <a:rPr lang="nb-NO" sz="1600" dirty="0">
                <a:solidFill>
                  <a:schemeClr val="bg1"/>
                </a:solidFill>
              </a:rPr>
              <a:t>••</a:t>
            </a:r>
            <a:r>
              <a:rPr lang="nb-NO" sz="1600" dirty="0">
                <a:solidFill>
                  <a:schemeClr val="bg1">
                    <a:lumMod val="50000"/>
                  </a:schemeClr>
                </a:solidFill>
              </a:rPr>
              <a:t>•</a:t>
            </a:r>
          </a:p>
        </p:txBody>
      </p:sp>
      <p:cxnSp>
        <p:nvCxnSpPr>
          <p:cNvPr id="7" name="Rett linje 6"/>
          <p:cNvCxnSpPr/>
          <p:nvPr/>
        </p:nvCxnSpPr>
        <p:spPr>
          <a:xfrm>
            <a:off x="594519" y="6413727"/>
            <a:ext cx="21828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ssholder for bunntekst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3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ørk">
  <a:themeElements>
    <a:clrScheme name="Mack">
      <a:dk1>
        <a:srgbClr val="000000"/>
      </a:dk1>
      <a:lt1>
        <a:srgbClr val="FFFFFF"/>
      </a:lt1>
      <a:dk2>
        <a:srgbClr val="292B2E"/>
      </a:dk2>
      <a:lt2>
        <a:srgbClr val="898888"/>
      </a:lt2>
      <a:accent1>
        <a:srgbClr val="DA4525"/>
      </a:accent1>
      <a:accent2>
        <a:srgbClr val="EBEBEB"/>
      </a:accent2>
      <a:accent3>
        <a:srgbClr val="98999B"/>
      </a:accent3>
      <a:accent4>
        <a:srgbClr val="303336"/>
      </a:accent4>
      <a:accent5>
        <a:srgbClr val="7E2407"/>
      </a:accent5>
      <a:accent6>
        <a:srgbClr val="4D4D4D"/>
      </a:accent6>
      <a:hlink>
        <a:srgbClr val="DA4525"/>
      </a:hlink>
      <a:folHlink>
        <a:srgbClr val="898888"/>
      </a:folHlink>
    </a:clrScheme>
    <a:fontScheme name="Tiempos">
      <a:majorFont>
        <a:latin typeface="Tiempos Headline"/>
        <a:ea typeface=""/>
        <a:cs typeface=""/>
      </a:majorFont>
      <a:minorFont>
        <a:latin typeface="Tiempo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ck_mal" id="{702FE994-7E9B-E844-8440-DAE9BD7CDC32}" vid="{C17E58A7-7E89-044C-9450-AD6EE491CD94}"/>
    </a:ext>
  </a:extLst>
</a:theme>
</file>

<file path=ppt/theme/theme2.xml><?xml version="1.0" encoding="utf-8"?>
<a:theme xmlns:a="http://schemas.openxmlformats.org/drawingml/2006/main" name="Bildeoppsett">
  <a:themeElements>
    <a:clrScheme name="Mack">
      <a:dk1>
        <a:srgbClr val="000000"/>
      </a:dk1>
      <a:lt1>
        <a:srgbClr val="FFFFFF"/>
      </a:lt1>
      <a:dk2>
        <a:srgbClr val="292B2E"/>
      </a:dk2>
      <a:lt2>
        <a:srgbClr val="898888"/>
      </a:lt2>
      <a:accent1>
        <a:srgbClr val="DA4525"/>
      </a:accent1>
      <a:accent2>
        <a:srgbClr val="EBEBEB"/>
      </a:accent2>
      <a:accent3>
        <a:srgbClr val="98999B"/>
      </a:accent3>
      <a:accent4>
        <a:srgbClr val="303336"/>
      </a:accent4>
      <a:accent5>
        <a:srgbClr val="7E2407"/>
      </a:accent5>
      <a:accent6>
        <a:srgbClr val="4D4D4D"/>
      </a:accent6>
      <a:hlink>
        <a:srgbClr val="DA4525"/>
      </a:hlink>
      <a:folHlink>
        <a:srgbClr val="898888"/>
      </a:folHlink>
    </a:clrScheme>
    <a:fontScheme name="Tiempos">
      <a:majorFont>
        <a:latin typeface="Tiempos Headline"/>
        <a:ea typeface=""/>
        <a:cs typeface=""/>
      </a:majorFont>
      <a:minorFont>
        <a:latin typeface="Tiempo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ck_mal" id="{702FE994-7E9B-E844-8440-DAE9BD7CDC32}" vid="{E62D97A0-AB4A-FB44-AF41-AE647112D2F4}"/>
    </a:ext>
  </a:extLst>
</a:theme>
</file>

<file path=ppt/theme/theme3.xml><?xml version="1.0" encoding="utf-8"?>
<a:theme xmlns:a="http://schemas.openxmlformats.org/drawingml/2006/main" name="Lys">
  <a:themeElements>
    <a:clrScheme name="Mack">
      <a:dk1>
        <a:srgbClr val="000000"/>
      </a:dk1>
      <a:lt1>
        <a:srgbClr val="FFFFFF"/>
      </a:lt1>
      <a:dk2>
        <a:srgbClr val="292B2E"/>
      </a:dk2>
      <a:lt2>
        <a:srgbClr val="898888"/>
      </a:lt2>
      <a:accent1>
        <a:srgbClr val="DA4525"/>
      </a:accent1>
      <a:accent2>
        <a:srgbClr val="EBEBEB"/>
      </a:accent2>
      <a:accent3>
        <a:srgbClr val="98999B"/>
      </a:accent3>
      <a:accent4>
        <a:srgbClr val="303336"/>
      </a:accent4>
      <a:accent5>
        <a:srgbClr val="7E2407"/>
      </a:accent5>
      <a:accent6>
        <a:srgbClr val="4D4D4D"/>
      </a:accent6>
      <a:hlink>
        <a:srgbClr val="DA4525"/>
      </a:hlink>
      <a:folHlink>
        <a:srgbClr val="898888"/>
      </a:folHlink>
    </a:clrScheme>
    <a:fontScheme name="Tiempos">
      <a:majorFont>
        <a:latin typeface="Tiempos Headline"/>
        <a:ea typeface=""/>
        <a:cs typeface=""/>
      </a:majorFont>
      <a:minorFont>
        <a:latin typeface="Tiempos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ck_mal" id="{702FE994-7E9B-E844-8440-DAE9BD7CDC32}" vid="{F6027644-C5B0-A945-8F62-7955282CD0B8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mack_mal</Template>
  <TotalTime>740</TotalTime>
  <Words>524</Words>
  <Application>Microsoft Office PowerPoint</Application>
  <PresentationFormat>Egendefinert</PresentationFormat>
  <Paragraphs>67</Paragraphs>
  <Slides>18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Lysbildetitler</vt:lpstr>
      </vt:variant>
      <vt:variant>
        <vt:i4>18</vt:i4>
      </vt:variant>
    </vt:vector>
  </HeadingPairs>
  <TitlesOfParts>
    <vt:vector size="21" baseType="lpstr">
      <vt:lpstr>Mørk</vt:lpstr>
      <vt:lpstr>Bildeoppsett</vt:lpstr>
      <vt:lpstr>Lys</vt:lpstr>
      <vt:lpstr>PowerPoint-presentasjon</vt:lpstr>
      <vt:lpstr>Klok og Varm Råskap  </vt:lpstr>
      <vt:lpstr>Historie</vt:lpstr>
      <vt:lpstr>Etablert i 1877</vt:lpstr>
      <vt:lpstr>100% Familieeid</vt:lpstr>
      <vt:lpstr>Nytt bryggeri  i 2012</vt:lpstr>
      <vt:lpstr>identitet</vt:lpstr>
      <vt:lpstr>69,39ºN</vt:lpstr>
      <vt:lpstr>Vision</vt:lpstr>
      <vt:lpstr>Verdier</vt:lpstr>
      <vt:lpstr>selskap</vt:lpstr>
      <vt:lpstr>105 ansatte</vt:lpstr>
      <vt:lpstr>17 million liter ØL    15 million liter mineralvann </vt:lpstr>
      <vt:lpstr>Omsetning 593 MNOK</vt:lpstr>
      <vt:lpstr>Konkurrenter</vt:lpstr>
      <vt:lpstr>PowerPoint-presentasjon</vt:lpstr>
      <vt:lpstr>PowerPoint-presentasjon</vt:lpstr>
      <vt:lpstr>Klok og varm råskap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Bruk: Skrifttyper</dc:title>
  <dc:creator>Tor Åge Vorren</dc:creator>
  <cp:lastModifiedBy>Daniel Vollstad Johnsen</cp:lastModifiedBy>
  <cp:revision>37</cp:revision>
  <dcterms:created xsi:type="dcterms:W3CDTF">2017-09-26T11:54:00Z</dcterms:created>
  <dcterms:modified xsi:type="dcterms:W3CDTF">2017-10-23T08:59:05Z</dcterms:modified>
</cp:coreProperties>
</file>